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2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2364" y="42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 Lee" userId="a5e0d5f4-6713-4478-96bf-4631a6466c7b" providerId="ADAL" clId="{EF997795-D6EB-4811-9F53-DEA56C1845DE}"/>
    <pc:docChg chg="undo redo custSel addSld delSld modSld">
      <pc:chgData name="Eliza Lee" userId="a5e0d5f4-6713-4478-96bf-4631a6466c7b" providerId="ADAL" clId="{EF997795-D6EB-4811-9F53-DEA56C1845DE}" dt="2024-05-23T10:38:09.540" v="433" actId="1076"/>
      <pc:docMkLst>
        <pc:docMk/>
      </pc:docMkLst>
      <pc:sldChg chg="add del">
        <pc:chgData name="Eliza Lee" userId="a5e0d5f4-6713-4478-96bf-4631a6466c7b" providerId="ADAL" clId="{EF997795-D6EB-4811-9F53-DEA56C1845DE}" dt="2024-05-23T10:37:41.015" v="432" actId="47"/>
        <pc:sldMkLst>
          <pc:docMk/>
          <pc:sldMk cId="0" sldId="256"/>
        </pc:sldMkLst>
      </pc:sldChg>
      <pc:sldChg chg="addSp delSp modSp mod">
        <pc:chgData name="Eliza Lee" userId="a5e0d5f4-6713-4478-96bf-4631a6466c7b" providerId="ADAL" clId="{EF997795-D6EB-4811-9F53-DEA56C1845DE}" dt="2024-05-23T10:37:12.770" v="428" actId="1036"/>
        <pc:sldMkLst>
          <pc:docMk/>
          <pc:sldMk cId="0" sldId="257"/>
        </pc:sldMkLst>
        <pc:spChg chg="mod">
          <ac:chgData name="Eliza Lee" userId="a5e0d5f4-6713-4478-96bf-4631a6466c7b" providerId="ADAL" clId="{EF997795-D6EB-4811-9F53-DEA56C1845DE}" dt="2024-05-23T10:30:34.985" v="374" actId="20577"/>
          <ac:spMkLst>
            <pc:docMk/>
            <pc:sldMk cId="0" sldId="257"/>
            <ac:spMk id="15" creationId="{00000000-0000-0000-0000-000000000000}"/>
          </ac:spMkLst>
        </pc:spChg>
        <pc:spChg chg="mod">
          <ac:chgData name="Eliza Lee" userId="a5e0d5f4-6713-4478-96bf-4631a6466c7b" providerId="ADAL" clId="{EF997795-D6EB-4811-9F53-DEA56C1845DE}" dt="2024-05-23T10:37:04.955" v="427" actId="108"/>
          <ac:spMkLst>
            <pc:docMk/>
            <pc:sldMk cId="0" sldId="257"/>
            <ac:spMk id="16" creationId="{00000000-0000-0000-0000-000000000000}"/>
          </ac:spMkLst>
        </pc:spChg>
        <pc:spChg chg="del mod">
          <ac:chgData name="Eliza Lee" userId="a5e0d5f4-6713-4478-96bf-4631a6466c7b" providerId="ADAL" clId="{EF997795-D6EB-4811-9F53-DEA56C1845DE}" dt="2024-05-23T10:29:04.608" v="346" actId="478"/>
          <ac:spMkLst>
            <pc:docMk/>
            <pc:sldMk cId="0" sldId="257"/>
            <ac:spMk id="17" creationId="{00000000-0000-0000-0000-000000000000}"/>
          </ac:spMkLst>
        </pc:spChg>
        <pc:spChg chg="mod">
          <ac:chgData name="Eliza Lee" userId="a5e0d5f4-6713-4478-96bf-4631a6466c7b" providerId="ADAL" clId="{EF997795-D6EB-4811-9F53-DEA56C1845DE}" dt="2024-05-23T10:37:12.770" v="428" actId="1036"/>
          <ac:spMkLst>
            <pc:docMk/>
            <pc:sldMk cId="0" sldId="257"/>
            <ac:spMk id="18" creationId="{00000000-0000-0000-0000-000000000000}"/>
          </ac:spMkLst>
        </pc:spChg>
        <pc:spChg chg="mod">
          <ac:chgData name="Eliza Lee" userId="a5e0d5f4-6713-4478-96bf-4631a6466c7b" providerId="ADAL" clId="{EF997795-D6EB-4811-9F53-DEA56C1845DE}" dt="2024-05-23T10:37:12.770" v="428" actId="1036"/>
          <ac:spMkLst>
            <pc:docMk/>
            <pc:sldMk cId="0" sldId="257"/>
            <ac:spMk id="19" creationId="{00000000-0000-0000-0000-000000000000}"/>
          </ac:spMkLst>
        </pc:spChg>
        <pc:spChg chg="del mod">
          <ac:chgData name="Eliza Lee" userId="a5e0d5f4-6713-4478-96bf-4631a6466c7b" providerId="ADAL" clId="{EF997795-D6EB-4811-9F53-DEA56C1845DE}" dt="2024-05-23T10:21:03.358" v="163" actId="478"/>
          <ac:spMkLst>
            <pc:docMk/>
            <pc:sldMk cId="0" sldId="257"/>
            <ac:spMk id="20" creationId="{00000000-0000-0000-0000-000000000000}"/>
          </ac:spMkLst>
        </pc:spChg>
        <pc:spChg chg="mod">
          <ac:chgData name="Eliza Lee" userId="a5e0d5f4-6713-4478-96bf-4631a6466c7b" providerId="ADAL" clId="{EF997795-D6EB-4811-9F53-DEA56C1845DE}" dt="2024-05-23T10:37:12.770" v="428" actId="1036"/>
          <ac:spMkLst>
            <pc:docMk/>
            <pc:sldMk cId="0" sldId="257"/>
            <ac:spMk id="21" creationId="{00000000-0000-0000-0000-000000000000}"/>
          </ac:spMkLst>
        </pc:spChg>
        <pc:spChg chg="add mod">
          <ac:chgData name="Eliza Lee" userId="a5e0d5f4-6713-4478-96bf-4631a6466c7b" providerId="ADAL" clId="{EF997795-D6EB-4811-9F53-DEA56C1845DE}" dt="2024-05-23T10:36:08.191" v="422" actId="1035"/>
          <ac:spMkLst>
            <pc:docMk/>
            <pc:sldMk cId="0" sldId="257"/>
            <ac:spMk id="25" creationId="{C6375BC8-9114-AC65-9894-390193072103}"/>
          </ac:spMkLst>
        </pc:spChg>
        <pc:spChg chg="add mod">
          <ac:chgData name="Eliza Lee" userId="a5e0d5f4-6713-4478-96bf-4631a6466c7b" providerId="ADAL" clId="{EF997795-D6EB-4811-9F53-DEA56C1845DE}" dt="2024-05-23T10:36:08.191" v="422" actId="1035"/>
          <ac:spMkLst>
            <pc:docMk/>
            <pc:sldMk cId="0" sldId="257"/>
            <ac:spMk id="26" creationId="{734BF07F-E830-2639-BE9A-9BFEF4127E96}"/>
          </ac:spMkLst>
        </pc:spChg>
        <pc:spChg chg="add mod">
          <ac:chgData name="Eliza Lee" userId="a5e0d5f4-6713-4478-96bf-4631a6466c7b" providerId="ADAL" clId="{EF997795-D6EB-4811-9F53-DEA56C1845DE}" dt="2024-05-23T10:36:08.191" v="422" actId="1035"/>
          <ac:spMkLst>
            <pc:docMk/>
            <pc:sldMk cId="0" sldId="257"/>
            <ac:spMk id="27" creationId="{2DD0ABE3-D4E0-8F7F-DCF9-B9884F0AA5C0}"/>
          </ac:spMkLst>
        </pc:spChg>
        <pc:spChg chg="mod">
          <ac:chgData name="Eliza Lee" userId="a5e0d5f4-6713-4478-96bf-4631a6466c7b" providerId="ADAL" clId="{EF997795-D6EB-4811-9F53-DEA56C1845DE}" dt="2024-05-23T10:31:30.220" v="377"/>
          <ac:spMkLst>
            <pc:docMk/>
            <pc:sldMk cId="0" sldId="257"/>
            <ac:spMk id="29" creationId="{53F7AA0A-A187-56D3-8A90-9444D6BB8910}"/>
          </ac:spMkLst>
        </pc:spChg>
        <pc:spChg chg="mod">
          <ac:chgData name="Eliza Lee" userId="a5e0d5f4-6713-4478-96bf-4631a6466c7b" providerId="ADAL" clId="{EF997795-D6EB-4811-9F53-DEA56C1845DE}" dt="2024-05-23T10:31:30.220" v="377"/>
          <ac:spMkLst>
            <pc:docMk/>
            <pc:sldMk cId="0" sldId="257"/>
            <ac:spMk id="30" creationId="{37DE1753-CF51-28A7-6D6B-EAEC95817E13}"/>
          </ac:spMkLst>
        </pc:spChg>
        <pc:spChg chg="mod">
          <ac:chgData name="Eliza Lee" userId="a5e0d5f4-6713-4478-96bf-4631a6466c7b" providerId="ADAL" clId="{EF997795-D6EB-4811-9F53-DEA56C1845DE}" dt="2024-05-23T10:31:30.220" v="377"/>
          <ac:spMkLst>
            <pc:docMk/>
            <pc:sldMk cId="0" sldId="257"/>
            <ac:spMk id="31" creationId="{1558352F-FC25-32F3-27FD-B7446B12C1EA}"/>
          </ac:spMkLst>
        </pc:spChg>
        <pc:grpChg chg="mod">
          <ac:chgData name="Eliza Lee" userId="a5e0d5f4-6713-4478-96bf-4631a6466c7b" providerId="ADAL" clId="{EF997795-D6EB-4811-9F53-DEA56C1845DE}" dt="2024-05-23T10:36:08.191" v="422" actId="1035"/>
          <ac:grpSpMkLst>
            <pc:docMk/>
            <pc:sldMk cId="0" sldId="257"/>
            <ac:grpSpMk id="5" creationId="{00000000-0000-0000-0000-000000000000}"/>
          </ac:grpSpMkLst>
        </pc:grpChg>
        <pc:grpChg chg="mod">
          <ac:chgData name="Eliza Lee" userId="a5e0d5f4-6713-4478-96bf-4631a6466c7b" providerId="ADAL" clId="{EF997795-D6EB-4811-9F53-DEA56C1845DE}" dt="2024-05-23T10:27:55.492" v="333" actId="1076"/>
          <ac:grpSpMkLst>
            <pc:docMk/>
            <pc:sldMk cId="0" sldId="257"/>
            <ac:grpSpMk id="9" creationId="{00000000-0000-0000-0000-000000000000}"/>
          </ac:grpSpMkLst>
        </pc:grpChg>
        <pc:grpChg chg="add mod">
          <ac:chgData name="Eliza Lee" userId="a5e0d5f4-6713-4478-96bf-4631a6466c7b" providerId="ADAL" clId="{EF997795-D6EB-4811-9F53-DEA56C1845DE}" dt="2024-05-23T10:31:30.220" v="377"/>
          <ac:grpSpMkLst>
            <pc:docMk/>
            <pc:sldMk cId="0" sldId="257"/>
            <ac:grpSpMk id="28" creationId="{C2AC6605-8F4A-3A21-8F5E-EC0C8584E666}"/>
          </ac:grpSpMkLst>
        </pc:grpChg>
        <pc:picChg chg="mod">
          <ac:chgData name="Eliza Lee" userId="a5e0d5f4-6713-4478-96bf-4631a6466c7b" providerId="ADAL" clId="{EF997795-D6EB-4811-9F53-DEA56C1845DE}" dt="2024-05-23T10:28:10.905" v="338" actId="1076"/>
          <ac:picMkLst>
            <pc:docMk/>
            <pc:sldMk cId="0" sldId="257"/>
            <ac:picMk id="6" creationId="{00000000-0000-0000-0000-000000000000}"/>
          </ac:picMkLst>
        </pc:picChg>
        <pc:picChg chg="del">
          <ac:chgData name="Eliza Lee" userId="a5e0d5f4-6713-4478-96bf-4631a6466c7b" providerId="ADAL" clId="{EF997795-D6EB-4811-9F53-DEA56C1845DE}" dt="2024-05-23T10:19:53.128" v="148" actId="478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Eliza Lee" userId="a5e0d5f4-6713-4478-96bf-4631a6466c7b" providerId="ADAL" clId="{EF997795-D6EB-4811-9F53-DEA56C1845DE}" dt="2024-05-23T10:28:07.428" v="337" actId="1076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Eliza Lee" userId="a5e0d5f4-6713-4478-96bf-4631a6466c7b" providerId="ADAL" clId="{EF997795-D6EB-4811-9F53-DEA56C1845DE}" dt="2024-05-23T10:28:01.248" v="335" actId="1076"/>
          <ac:picMkLst>
            <pc:docMk/>
            <pc:sldMk cId="0" sldId="257"/>
            <ac:picMk id="10" creationId="{00000000-0000-0000-0000-000000000000}"/>
          </ac:picMkLst>
        </pc:picChg>
        <pc:picChg chg="mod">
          <ac:chgData name="Eliza Lee" userId="a5e0d5f4-6713-4478-96bf-4631a6466c7b" providerId="ADAL" clId="{EF997795-D6EB-4811-9F53-DEA56C1845DE}" dt="2024-05-23T10:27:57.992" v="334" actId="1076"/>
          <ac:picMkLst>
            <pc:docMk/>
            <pc:sldMk cId="0" sldId="257"/>
            <ac:picMk id="11" creationId="{00000000-0000-0000-0000-000000000000}"/>
          </ac:picMkLst>
        </pc:picChg>
        <pc:picChg chg="del">
          <ac:chgData name="Eliza Lee" userId="a5e0d5f4-6713-4478-96bf-4631a6466c7b" providerId="ADAL" clId="{EF997795-D6EB-4811-9F53-DEA56C1845DE}" dt="2024-05-23T10:19:01.494" v="147" actId="478"/>
          <ac:picMkLst>
            <pc:docMk/>
            <pc:sldMk cId="0" sldId="257"/>
            <ac:picMk id="12" creationId="{00000000-0000-0000-0000-000000000000}"/>
          </ac:picMkLst>
        </pc:picChg>
        <pc:picChg chg="del">
          <ac:chgData name="Eliza Lee" userId="a5e0d5f4-6713-4478-96bf-4631a6466c7b" providerId="ADAL" clId="{EF997795-D6EB-4811-9F53-DEA56C1845DE}" dt="2024-05-23T10:18:58.443" v="146" actId="478"/>
          <ac:picMkLst>
            <pc:docMk/>
            <pc:sldMk cId="0" sldId="257"/>
            <ac:picMk id="13" creationId="{00000000-0000-0000-0000-000000000000}"/>
          </ac:picMkLst>
        </pc:picChg>
        <pc:picChg chg="add del">
          <ac:chgData name="Eliza Lee" userId="a5e0d5f4-6713-4478-96bf-4631a6466c7b" providerId="ADAL" clId="{EF997795-D6EB-4811-9F53-DEA56C1845DE}" dt="2024-05-23T10:05:30.504" v="10" actId="22"/>
          <ac:picMkLst>
            <pc:docMk/>
            <pc:sldMk cId="0" sldId="257"/>
            <ac:picMk id="24" creationId="{3B5D33A0-1349-7979-1F8D-FA1C0C8D446C}"/>
          </ac:picMkLst>
        </pc:picChg>
        <pc:picChg chg="mod">
          <ac:chgData name="Eliza Lee" userId="a5e0d5f4-6713-4478-96bf-4631a6466c7b" providerId="ADAL" clId="{EF997795-D6EB-4811-9F53-DEA56C1845DE}" dt="2024-05-23T10:31:30.220" v="377"/>
          <ac:picMkLst>
            <pc:docMk/>
            <pc:sldMk cId="0" sldId="257"/>
            <ac:picMk id="32" creationId="{4E4DDFAB-84A1-BF82-7EAB-A83783233753}"/>
          </ac:picMkLst>
        </pc:picChg>
        <pc:picChg chg="mod">
          <ac:chgData name="Eliza Lee" userId="a5e0d5f4-6713-4478-96bf-4631a6466c7b" providerId="ADAL" clId="{EF997795-D6EB-4811-9F53-DEA56C1845DE}" dt="2024-05-23T10:31:30.220" v="377"/>
          <ac:picMkLst>
            <pc:docMk/>
            <pc:sldMk cId="0" sldId="257"/>
            <ac:picMk id="33" creationId="{A604DFD6-91FD-2B9E-B9E3-50F51493AB18}"/>
          </ac:picMkLst>
        </pc:picChg>
      </pc:sldChg>
      <pc:sldChg chg="delSp del mod">
        <pc:chgData name="Eliza Lee" userId="a5e0d5f4-6713-4478-96bf-4631a6466c7b" providerId="ADAL" clId="{EF997795-D6EB-4811-9F53-DEA56C1845DE}" dt="2024-05-23T10:07:14.608" v="40" actId="47"/>
        <pc:sldMkLst>
          <pc:docMk/>
          <pc:sldMk cId="0" sldId="258"/>
        </pc:sldMkLst>
        <pc:spChg chg="del">
          <ac:chgData name="Eliza Lee" userId="a5e0d5f4-6713-4478-96bf-4631a6466c7b" providerId="ADAL" clId="{EF997795-D6EB-4811-9F53-DEA56C1845DE}" dt="2024-05-23T10:06:16.864" v="14" actId="21"/>
          <ac:spMkLst>
            <pc:docMk/>
            <pc:sldMk cId="0" sldId="258"/>
            <ac:spMk id="14" creationId="{00000000-0000-0000-0000-000000000000}"/>
          </ac:spMkLst>
        </pc:spChg>
        <pc:spChg chg="del">
          <ac:chgData name="Eliza Lee" userId="a5e0d5f4-6713-4478-96bf-4631a6466c7b" providerId="ADAL" clId="{EF997795-D6EB-4811-9F53-DEA56C1845DE}" dt="2024-05-23T10:06:16.864" v="14" actId="21"/>
          <ac:spMkLst>
            <pc:docMk/>
            <pc:sldMk cId="0" sldId="258"/>
            <ac:spMk id="18" creationId="{00000000-0000-0000-0000-000000000000}"/>
          </ac:spMkLst>
        </pc:spChg>
        <pc:spChg chg="del">
          <ac:chgData name="Eliza Lee" userId="a5e0d5f4-6713-4478-96bf-4631a6466c7b" providerId="ADAL" clId="{EF997795-D6EB-4811-9F53-DEA56C1845DE}" dt="2024-05-23T10:06:16.864" v="14" actId="21"/>
          <ac:spMkLst>
            <pc:docMk/>
            <pc:sldMk cId="0" sldId="258"/>
            <ac:spMk id="19" creationId="{00000000-0000-0000-0000-000000000000}"/>
          </ac:spMkLst>
        </pc:spChg>
        <pc:grpChg chg="del">
          <ac:chgData name="Eliza Lee" userId="a5e0d5f4-6713-4478-96bf-4631a6466c7b" providerId="ADAL" clId="{EF997795-D6EB-4811-9F53-DEA56C1845DE}" dt="2024-05-23T10:04:56.132" v="8" actId="478"/>
          <ac:grpSpMkLst>
            <pc:docMk/>
            <pc:sldMk cId="0" sldId="258"/>
            <ac:grpSpMk id="6" creationId="{00000000-0000-0000-0000-000000000000}"/>
          </ac:grpSpMkLst>
        </pc:grpChg>
        <pc:grpChg chg="del">
          <ac:chgData name="Eliza Lee" userId="a5e0d5f4-6713-4478-96bf-4631a6466c7b" providerId="ADAL" clId="{EF997795-D6EB-4811-9F53-DEA56C1845DE}" dt="2024-05-23T10:06:16.864" v="14" actId="21"/>
          <ac:grpSpMkLst>
            <pc:docMk/>
            <pc:sldMk cId="0" sldId="258"/>
            <ac:grpSpMk id="9" creationId="{00000000-0000-0000-0000-000000000000}"/>
          </ac:grpSpMkLst>
        </pc:grpChg>
        <pc:picChg chg="topLvl">
          <ac:chgData name="Eliza Lee" userId="a5e0d5f4-6713-4478-96bf-4631a6466c7b" providerId="ADAL" clId="{EF997795-D6EB-4811-9F53-DEA56C1845DE}" dt="2024-05-23T10:04:56.132" v="8" actId="478"/>
          <ac:picMkLst>
            <pc:docMk/>
            <pc:sldMk cId="0" sldId="258"/>
            <ac:picMk id="7" creationId="{00000000-0000-0000-0000-000000000000}"/>
          </ac:picMkLst>
        </pc:picChg>
        <pc:picChg chg="del topLvl">
          <ac:chgData name="Eliza Lee" userId="a5e0d5f4-6713-4478-96bf-4631a6466c7b" providerId="ADAL" clId="{EF997795-D6EB-4811-9F53-DEA56C1845DE}" dt="2024-05-23T10:04:56.132" v="8" actId="478"/>
          <ac:picMkLst>
            <pc:docMk/>
            <pc:sldMk cId="0" sldId="258"/>
            <ac:picMk id="8" creationId="{00000000-0000-0000-0000-000000000000}"/>
          </ac:picMkLst>
        </pc:picChg>
      </pc:sldChg>
      <pc:sldChg chg="add del">
        <pc:chgData name="Eliza Lee" userId="a5e0d5f4-6713-4478-96bf-4631a6466c7b" providerId="ADAL" clId="{EF997795-D6EB-4811-9F53-DEA56C1845DE}" dt="2024-05-23T10:04:09.476" v="6" actId="47"/>
        <pc:sldMkLst>
          <pc:docMk/>
          <pc:sldMk cId="0" sldId="259"/>
        </pc:sldMkLst>
      </pc:sldChg>
      <pc:sldChg chg="add del">
        <pc:chgData name="Eliza Lee" userId="a5e0d5f4-6713-4478-96bf-4631a6466c7b" providerId="ADAL" clId="{EF997795-D6EB-4811-9F53-DEA56C1845DE}" dt="2024-05-23T10:04:10.942" v="7" actId="47"/>
        <pc:sldMkLst>
          <pc:docMk/>
          <pc:sldMk cId="0" sldId="260"/>
        </pc:sldMkLst>
      </pc:sldChg>
      <pc:sldChg chg="delSp modSp del mod">
        <pc:chgData name="Eliza Lee" userId="a5e0d5f4-6713-4478-96bf-4631a6466c7b" providerId="ADAL" clId="{EF997795-D6EB-4811-9F53-DEA56C1845DE}" dt="2024-05-23T10:37:37.700" v="431" actId="47"/>
        <pc:sldMkLst>
          <pc:docMk/>
          <pc:sldMk cId="0" sldId="261"/>
        </pc:sldMkLst>
        <pc:spChg chg="mod">
          <ac:chgData name="Eliza Lee" userId="a5e0d5f4-6713-4478-96bf-4631a6466c7b" providerId="ADAL" clId="{EF997795-D6EB-4811-9F53-DEA56C1845DE}" dt="2024-05-23T10:08:32.912" v="65" actId="20577"/>
          <ac:spMkLst>
            <pc:docMk/>
            <pc:sldMk cId="0" sldId="261"/>
            <ac:spMk id="2" creationId="{00000000-0000-0000-0000-000000000000}"/>
          </ac:spMkLst>
        </pc:spChg>
        <pc:spChg chg="del">
          <ac:chgData name="Eliza Lee" userId="a5e0d5f4-6713-4478-96bf-4631a6466c7b" providerId="ADAL" clId="{EF997795-D6EB-4811-9F53-DEA56C1845DE}" dt="2024-05-23T10:07:23.158" v="41" actId="478"/>
          <ac:spMkLst>
            <pc:docMk/>
            <pc:sldMk cId="0" sldId="261"/>
            <ac:spMk id="3" creationId="{00000000-0000-0000-0000-000000000000}"/>
          </ac:spMkLst>
        </pc:spChg>
        <pc:spChg chg="del">
          <ac:chgData name="Eliza Lee" userId="a5e0d5f4-6713-4478-96bf-4631a6466c7b" providerId="ADAL" clId="{EF997795-D6EB-4811-9F53-DEA56C1845DE}" dt="2024-05-23T10:07:23.158" v="41" actId="478"/>
          <ac:spMkLst>
            <pc:docMk/>
            <pc:sldMk cId="0" sldId="261"/>
            <ac:spMk id="4" creationId="{00000000-0000-0000-0000-000000000000}"/>
          </ac:spMkLst>
        </pc:spChg>
        <pc:spChg chg="mod">
          <ac:chgData name="Eliza Lee" userId="a5e0d5f4-6713-4478-96bf-4631a6466c7b" providerId="ADAL" clId="{EF997795-D6EB-4811-9F53-DEA56C1845DE}" dt="2024-05-23T10:08:09.510" v="58" actId="1076"/>
          <ac:spMkLst>
            <pc:docMk/>
            <pc:sldMk cId="0" sldId="261"/>
            <ac:spMk id="5" creationId="{00000000-0000-0000-0000-000000000000}"/>
          </ac:spMkLst>
        </pc:spChg>
        <pc:spChg chg="del">
          <ac:chgData name="Eliza Lee" userId="a5e0d5f4-6713-4478-96bf-4631a6466c7b" providerId="ADAL" clId="{EF997795-D6EB-4811-9F53-DEA56C1845DE}" dt="2024-05-23T10:07:29.535" v="42" actId="478"/>
          <ac:spMkLst>
            <pc:docMk/>
            <pc:sldMk cId="0" sldId="261"/>
            <ac:spMk id="6" creationId="{00000000-0000-0000-0000-000000000000}"/>
          </ac:spMkLst>
        </pc:spChg>
      </pc:sldChg>
      <pc:sldChg chg="addSp delSp modSp add mod">
        <pc:chgData name="Eliza Lee" userId="a5e0d5f4-6713-4478-96bf-4631a6466c7b" providerId="ADAL" clId="{EF997795-D6EB-4811-9F53-DEA56C1845DE}" dt="2024-05-23T10:38:09.540" v="433" actId="1076"/>
        <pc:sldMkLst>
          <pc:docMk/>
          <pc:sldMk cId="0" sldId="262"/>
        </pc:sldMkLst>
        <pc:spChg chg="add mod">
          <ac:chgData name="Eliza Lee" userId="a5e0d5f4-6713-4478-96bf-4631a6466c7b" providerId="ADAL" clId="{EF997795-D6EB-4811-9F53-DEA56C1845DE}" dt="2024-05-23T10:35:36.906" v="418" actId="1036"/>
          <ac:spMkLst>
            <pc:docMk/>
            <pc:sldMk cId="0" sldId="262"/>
            <ac:spMk id="5" creationId="{00000000-0000-0000-0000-000000000000}"/>
          </ac:spMkLst>
        </pc:spChg>
        <pc:spChg chg="add del mod">
          <ac:chgData name="Eliza Lee" userId="a5e0d5f4-6713-4478-96bf-4631a6466c7b" providerId="ADAL" clId="{EF997795-D6EB-4811-9F53-DEA56C1845DE}" dt="2024-05-23T10:13:13.672" v="80" actId="478"/>
          <ac:spMkLst>
            <pc:docMk/>
            <pc:sldMk cId="0" sldId="262"/>
            <ac:spMk id="12" creationId="{DEB73A45-6722-B239-C63E-5486460E4750}"/>
          </ac:spMkLst>
        </pc:spChg>
        <pc:spChg chg="del">
          <ac:chgData name="Eliza Lee" userId="a5e0d5f4-6713-4478-96bf-4631a6466c7b" providerId="ADAL" clId="{EF997795-D6EB-4811-9F53-DEA56C1845DE}" dt="2024-05-23T10:05:53.414" v="12" actId="478"/>
          <ac:spMkLst>
            <pc:docMk/>
            <pc:sldMk cId="0" sldId="262"/>
            <ac:spMk id="14" creationId="{00000000-0000-0000-0000-000000000000}"/>
          </ac:spMkLst>
        </pc:spChg>
        <pc:spChg chg="add mod ord">
          <ac:chgData name="Eliza Lee" userId="a5e0d5f4-6713-4478-96bf-4631a6466c7b" providerId="ADAL" clId="{EF997795-D6EB-4811-9F53-DEA56C1845DE}" dt="2024-05-23T10:35:36.906" v="418" actId="1036"/>
          <ac:spMkLst>
            <pc:docMk/>
            <pc:sldMk cId="0" sldId="262"/>
            <ac:spMk id="17" creationId="{65BB4E5E-012D-24A4-AA1B-CEE74CEFFAD4}"/>
          </ac:spMkLst>
        </pc:spChg>
        <pc:spChg chg="add mod">
          <ac:chgData name="Eliza Lee" userId="a5e0d5f4-6713-4478-96bf-4631a6466c7b" providerId="ADAL" clId="{EF997795-D6EB-4811-9F53-DEA56C1845DE}" dt="2024-05-23T10:35:36.906" v="418" actId="1036"/>
          <ac:spMkLst>
            <pc:docMk/>
            <pc:sldMk cId="0" sldId="262"/>
            <ac:spMk id="18" creationId="{00000000-0000-0000-0000-000000000000}"/>
          </ac:spMkLst>
        </pc:spChg>
        <pc:spChg chg="add del mod">
          <ac:chgData name="Eliza Lee" userId="a5e0d5f4-6713-4478-96bf-4631a6466c7b" providerId="ADAL" clId="{EF997795-D6EB-4811-9F53-DEA56C1845DE}" dt="2024-05-23T10:15:10.427" v="100" actId="478"/>
          <ac:spMkLst>
            <pc:docMk/>
            <pc:sldMk cId="0" sldId="262"/>
            <ac:spMk id="19" creationId="{00000000-0000-0000-0000-000000000000}"/>
          </ac:spMkLst>
        </pc:spChg>
        <pc:spChg chg="add mod ord">
          <ac:chgData name="Eliza Lee" userId="a5e0d5f4-6713-4478-96bf-4631a6466c7b" providerId="ADAL" clId="{EF997795-D6EB-4811-9F53-DEA56C1845DE}" dt="2024-05-23T10:37:29.649" v="430" actId="1036"/>
          <ac:spMkLst>
            <pc:docMk/>
            <pc:sldMk cId="0" sldId="262"/>
            <ac:spMk id="20" creationId="{F6CC8F45-DD0D-89CA-B723-62706E277960}"/>
          </ac:spMkLst>
        </pc:spChg>
        <pc:spChg chg="add mod">
          <ac:chgData name="Eliza Lee" userId="a5e0d5f4-6713-4478-96bf-4631a6466c7b" providerId="ADAL" clId="{EF997795-D6EB-4811-9F53-DEA56C1845DE}" dt="2024-05-23T10:34:42.151" v="405" actId="1035"/>
          <ac:spMkLst>
            <pc:docMk/>
            <pc:sldMk cId="0" sldId="262"/>
            <ac:spMk id="21" creationId="{D900DDE4-DCCF-B7C7-CD4D-03DBAA37825A}"/>
          </ac:spMkLst>
        </pc:spChg>
        <pc:spChg chg="mod">
          <ac:chgData name="Eliza Lee" userId="a5e0d5f4-6713-4478-96bf-4631a6466c7b" providerId="ADAL" clId="{EF997795-D6EB-4811-9F53-DEA56C1845DE}" dt="2024-05-23T10:37:29.649" v="430" actId="1036"/>
          <ac:spMkLst>
            <pc:docMk/>
            <pc:sldMk cId="0" sldId="262"/>
            <ac:spMk id="29" creationId="{00000000-0000-0000-0000-000000000000}"/>
          </ac:spMkLst>
        </pc:spChg>
        <pc:spChg chg="mod">
          <ac:chgData name="Eliza Lee" userId="a5e0d5f4-6713-4478-96bf-4631a6466c7b" providerId="ADAL" clId="{EF997795-D6EB-4811-9F53-DEA56C1845DE}" dt="2024-05-23T10:37:29.649" v="430" actId="1036"/>
          <ac:spMkLst>
            <pc:docMk/>
            <pc:sldMk cId="0" sldId="262"/>
            <ac:spMk id="30" creationId="{00000000-0000-0000-0000-000000000000}"/>
          </ac:spMkLst>
        </pc:spChg>
        <pc:spChg chg="mod">
          <ac:chgData name="Eliza Lee" userId="a5e0d5f4-6713-4478-96bf-4631a6466c7b" providerId="ADAL" clId="{EF997795-D6EB-4811-9F53-DEA56C1845DE}" dt="2024-05-23T10:37:29.649" v="430" actId="1036"/>
          <ac:spMkLst>
            <pc:docMk/>
            <pc:sldMk cId="0" sldId="262"/>
            <ac:spMk id="31" creationId="{00000000-0000-0000-0000-000000000000}"/>
          </ac:spMkLst>
        </pc:spChg>
        <pc:spChg chg="mod topLvl">
          <ac:chgData name="Eliza Lee" userId="a5e0d5f4-6713-4478-96bf-4631a6466c7b" providerId="ADAL" clId="{EF997795-D6EB-4811-9F53-DEA56C1845DE}" dt="2024-05-23T10:38:09.540" v="433" actId="1076"/>
          <ac:spMkLst>
            <pc:docMk/>
            <pc:sldMk cId="0" sldId="262"/>
            <ac:spMk id="35" creationId="{A4FF129F-7150-B426-F694-2AA97CFB880B}"/>
          </ac:spMkLst>
        </pc:spChg>
        <pc:spChg chg="mod topLvl">
          <ac:chgData name="Eliza Lee" userId="a5e0d5f4-6713-4478-96bf-4631a6466c7b" providerId="ADAL" clId="{EF997795-D6EB-4811-9F53-DEA56C1845DE}" dt="2024-05-23T10:14:39.485" v="97" actId="164"/>
          <ac:spMkLst>
            <pc:docMk/>
            <pc:sldMk cId="0" sldId="262"/>
            <ac:spMk id="37" creationId="{92E73DA6-09D1-DAB0-BA5D-BCB2FA40FF70}"/>
          </ac:spMkLst>
        </pc:spChg>
        <pc:spChg chg="del">
          <ac:chgData name="Eliza Lee" userId="a5e0d5f4-6713-4478-96bf-4631a6466c7b" providerId="ADAL" clId="{EF997795-D6EB-4811-9F53-DEA56C1845DE}" dt="2024-05-23T10:06:37.784" v="17" actId="478"/>
          <ac:spMkLst>
            <pc:docMk/>
            <pc:sldMk cId="0" sldId="262"/>
            <ac:spMk id="44" creationId="{A4A8C7B1-89D3-D9B1-69A6-370458C73250}"/>
          </ac:spMkLst>
        </pc:spChg>
        <pc:spChg chg="mod topLvl">
          <ac:chgData name="Eliza Lee" userId="a5e0d5f4-6713-4478-96bf-4631a6466c7b" providerId="ADAL" clId="{EF997795-D6EB-4811-9F53-DEA56C1845DE}" dt="2024-05-23T10:14:39.485" v="97" actId="164"/>
          <ac:spMkLst>
            <pc:docMk/>
            <pc:sldMk cId="0" sldId="262"/>
            <ac:spMk id="45" creationId="{7E89C22A-DE45-ED0F-D825-E672FB4572A2}"/>
          </ac:spMkLst>
        </pc:spChg>
        <pc:grpChg chg="del">
          <ac:chgData name="Eliza Lee" userId="a5e0d5f4-6713-4478-96bf-4631a6466c7b" providerId="ADAL" clId="{EF997795-D6EB-4811-9F53-DEA56C1845DE}" dt="2024-05-23T10:05:53.414" v="12" actId="478"/>
          <ac:grpSpMkLst>
            <pc:docMk/>
            <pc:sldMk cId="0" sldId="262"/>
            <ac:grpSpMk id="2" creationId="{00000000-0000-0000-0000-000000000000}"/>
          </ac:grpSpMkLst>
        </pc:grpChg>
        <pc:grpChg chg="add del mod">
          <ac:chgData name="Eliza Lee" userId="a5e0d5f4-6713-4478-96bf-4631a6466c7b" providerId="ADAL" clId="{EF997795-D6EB-4811-9F53-DEA56C1845DE}" dt="2024-05-23T10:14:33.121" v="95" actId="165"/>
          <ac:grpSpMkLst>
            <pc:docMk/>
            <pc:sldMk cId="0" sldId="262"/>
            <ac:grpSpMk id="6" creationId="{C74737AF-37E1-9973-78B3-7EEC3D4E5DAD}"/>
          </ac:grpSpMkLst>
        </pc:grpChg>
        <pc:grpChg chg="add del mod">
          <ac:chgData name="Eliza Lee" userId="a5e0d5f4-6713-4478-96bf-4631a6466c7b" providerId="ADAL" clId="{EF997795-D6EB-4811-9F53-DEA56C1845DE}" dt="2024-05-23T10:15:03.557" v="99" actId="478"/>
          <ac:grpSpMkLst>
            <pc:docMk/>
            <pc:sldMk cId="0" sldId="262"/>
            <ac:grpSpMk id="9" creationId="{00000000-0000-0000-0000-000000000000}"/>
          </ac:grpSpMkLst>
        </pc:grpChg>
        <pc:grpChg chg="add mod ord">
          <ac:chgData name="Eliza Lee" userId="a5e0d5f4-6713-4478-96bf-4631a6466c7b" providerId="ADAL" clId="{EF997795-D6EB-4811-9F53-DEA56C1845DE}" dt="2024-05-23T10:14:39.485" v="97" actId="164"/>
          <ac:grpSpMkLst>
            <pc:docMk/>
            <pc:sldMk cId="0" sldId="262"/>
            <ac:grpSpMk id="15" creationId="{B3F9F1F0-50FF-A00A-33F7-F2A443377145}"/>
          </ac:grpSpMkLst>
        </pc:grpChg>
        <pc:grpChg chg="add mod">
          <ac:chgData name="Eliza Lee" userId="a5e0d5f4-6713-4478-96bf-4631a6466c7b" providerId="ADAL" clId="{EF997795-D6EB-4811-9F53-DEA56C1845DE}" dt="2024-05-23T10:35:15.956" v="413" actId="1036"/>
          <ac:grpSpMkLst>
            <pc:docMk/>
            <pc:sldMk cId="0" sldId="262"/>
            <ac:grpSpMk id="16" creationId="{D8752B3E-2FDE-72E8-D47E-660FB83331F3}"/>
          </ac:grpSpMkLst>
        </pc:grpChg>
        <pc:grpChg chg="mod">
          <ac:chgData name="Eliza Lee" userId="a5e0d5f4-6713-4478-96bf-4631a6466c7b" providerId="ADAL" clId="{EF997795-D6EB-4811-9F53-DEA56C1845DE}" dt="2024-05-23T10:37:29.649" v="430" actId="1036"/>
          <ac:grpSpMkLst>
            <pc:docMk/>
            <pc:sldMk cId="0" sldId="262"/>
            <ac:grpSpMk id="23" creationId="{00000000-0000-0000-0000-000000000000}"/>
          </ac:grpSpMkLst>
        </pc:grpChg>
        <pc:picChg chg="add mod">
          <ac:chgData name="Eliza Lee" userId="a5e0d5f4-6713-4478-96bf-4631a6466c7b" providerId="ADAL" clId="{EF997795-D6EB-4811-9F53-DEA56C1845DE}" dt="2024-05-23T10:35:09.347" v="410" actId="14100"/>
          <ac:picMkLst>
            <pc:docMk/>
            <pc:sldMk cId="0" sldId="262"/>
            <ac:picMk id="7" creationId="{D6ABE40B-2C54-F4FD-A114-428B36AB572A}"/>
          </ac:picMkLst>
        </pc:picChg>
        <pc:picChg chg="add mod modCrop">
          <ac:chgData name="Eliza Lee" userId="a5e0d5f4-6713-4478-96bf-4631a6466c7b" providerId="ADAL" clId="{EF997795-D6EB-4811-9F53-DEA56C1845DE}" dt="2024-05-23T10:35:03.578" v="409" actId="14100"/>
          <ac:picMkLst>
            <pc:docMk/>
            <pc:sldMk cId="0" sldId="262"/>
            <ac:picMk id="8" creationId="{CDF0B94A-FC3A-1210-A837-B80F9792DD82}"/>
          </ac:picMkLst>
        </pc:picChg>
        <pc:picChg chg="mod topLvl">
          <ac:chgData name="Eliza Lee" userId="a5e0d5f4-6713-4478-96bf-4631a6466c7b" providerId="ADAL" clId="{EF997795-D6EB-4811-9F53-DEA56C1845DE}" dt="2024-05-23T10:35:40.402" v="419" actId="1076"/>
          <ac:picMkLst>
            <pc:docMk/>
            <pc:sldMk cId="0" sldId="262"/>
            <ac:picMk id="10" creationId="{00000000-0000-0000-0000-000000000000}"/>
          </ac:picMkLst>
        </pc:picChg>
        <pc:picChg chg="del mod topLvl">
          <ac:chgData name="Eliza Lee" userId="a5e0d5f4-6713-4478-96bf-4631a6466c7b" providerId="ADAL" clId="{EF997795-D6EB-4811-9F53-DEA56C1845DE}" dt="2024-05-23T10:15:03.557" v="99" actId="478"/>
          <ac:picMkLst>
            <pc:docMk/>
            <pc:sldMk cId="0" sldId="262"/>
            <ac:picMk id="11" creationId="{00000000-0000-0000-0000-000000000000}"/>
          </ac:picMkLst>
        </pc:picChg>
        <pc:picChg chg="add mod">
          <ac:chgData name="Eliza Lee" userId="a5e0d5f4-6713-4478-96bf-4631a6466c7b" providerId="ADAL" clId="{EF997795-D6EB-4811-9F53-DEA56C1845DE}" dt="2024-05-23T10:34:51.642" v="406" actId="14100"/>
          <ac:picMkLst>
            <pc:docMk/>
            <pc:sldMk cId="0" sldId="262"/>
            <ac:picMk id="13" creationId="{A4641429-9FDA-197D-EBBB-15004E7F2688}"/>
          </ac:picMkLst>
        </pc:picChg>
        <pc:picChg chg="mod">
          <ac:chgData name="Eliza Lee" userId="a5e0d5f4-6713-4478-96bf-4631a6466c7b" providerId="ADAL" clId="{EF997795-D6EB-4811-9F53-DEA56C1845DE}" dt="2024-05-23T10:37:29.649" v="430" actId="1036"/>
          <ac:picMkLst>
            <pc:docMk/>
            <pc:sldMk cId="0" sldId="262"/>
            <ac:picMk id="27" creationId="{00000000-0000-0000-0000-000000000000}"/>
          </ac:picMkLst>
        </pc:picChg>
        <pc:picChg chg="del mod topLvl">
          <ac:chgData name="Eliza Lee" userId="a5e0d5f4-6713-4478-96bf-4631a6466c7b" providerId="ADAL" clId="{EF997795-D6EB-4811-9F53-DEA56C1845DE}" dt="2024-05-23T10:14:35.860" v="96" actId="478"/>
          <ac:picMkLst>
            <pc:docMk/>
            <pc:sldMk cId="0" sldId="262"/>
            <ac:picMk id="39" creationId="{300A0229-6CB6-7772-072C-86EB0F9114D5}"/>
          </ac:picMkLst>
        </pc:picChg>
        <pc:picChg chg="del mod topLvl">
          <ac:chgData name="Eliza Lee" userId="a5e0d5f4-6713-4478-96bf-4631a6466c7b" providerId="ADAL" clId="{EF997795-D6EB-4811-9F53-DEA56C1845DE}" dt="2024-05-23T10:14:35.860" v="96" actId="478"/>
          <ac:picMkLst>
            <pc:docMk/>
            <pc:sldMk cId="0" sldId="262"/>
            <ac:picMk id="41" creationId="{C87E6C74-77F2-6882-D890-42D616830C69}"/>
          </ac:picMkLst>
        </pc:picChg>
        <pc:picChg chg="del mod topLvl">
          <ac:chgData name="Eliza Lee" userId="a5e0d5f4-6713-4478-96bf-4631a6466c7b" providerId="ADAL" clId="{EF997795-D6EB-4811-9F53-DEA56C1845DE}" dt="2024-05-23T10:14:35.860" v="96" actId="478"/>
          <ac:picMkLst>
            <pc:docMk/>
            <pc:sldMk cId="0" sldId="262"/>
            <ac:picMk id="43" creationId="{41482A93-43CD-4A02-DCAB-E5E71C44B30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9994" y="1152004"/>
            <a:ext cx="6840220" cy="2599690"/>
            <a:chOff x="359994" y="1152004"/>
            <a:chExt cx="6840220" cy="2599690"/>
          </a:xfrm>
        </p:grpSpPr>
        <p:sp>
          <p:nvSpPr>
            <p:cNvPr id="3" name="object 3"/>
            <p:cNvSpPr/>
            <p:nvPr/>
          </p:nvSpPr>
          <p:spPr>
            <a:xfrm>
              <a:off x="359994" y="1152004"/>
              <a:ext cx="6840220" cy="2599690"/>
            </a:xfrm>
            <a:custGeom>
              <a:avLst/>
              <a:gdLst/>
              <a:ahLst/>
              <a:cxnLst/>
              <a:rect l="l" t="t" r="r" b="b"/>
              <a:pathLst>
                <a:path w="6840220" h="2599690">
                  <a:moveTo>
                    <a:pt x="6840004" y="0"/>
                  </a:moveTo>
                  <a:lnTo>
                    <a:pt x="0" y="0"/>
                  </a:lnTo>
                  <a:lnTo>
                    <a:pt x="0" y="2599626"/>
                  </a:lnTo>
                  <a:lnTo>
                    <a:pt x="6840004" y="2599626"/>
                  </a:lnTo>
                  <a:lnTo>
                    <a:pt x="6840004" y="0"/>
                  </a:lnTo>
                  <a:close/>
                </a:path>
              </a:pathLst>
            </a:custGeom>
            <a:solidFill>
              <a:srgbClr val="F1F6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2704" y="1344701"/>
              <a:ext cx="6454775" cy="2214245"/>
            </a:xfrm>
            <a:custGeom>
              <a:avLst/>
              <a:gdLst/>
              <a:ahLst/>
              <a:cxnLst/>
              <a:rect l="l" t="t" r="r" b="b"/>
              <a:pathLst>
                <a:path w="6454775" h="2214245">
                  <a:moveTo>
                    <a:pt x="0" y="2214232"/>
                  </a:moveTo>
                  <a:lnTo>
                    <a:pt x="6454597" y="2214232"/>
                  </a:lnTo>
                  <a:lnTo>
                    <a:pt x="6454597" y="0"/>
                  </a:lnTo>
                  <a:lnTo>
                    <a:pt x="0" y="0"/>
                  </a:lnTo>
                  <a:lnTo>
                    <a:pt x="0" y="221423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096630" y="7602219"/>
            <a:ext cx="2910849" cy="1466466"/>
            <a:chOff x="3890889" y="7326690"/>
            <a:chExt cx="2910849" cy="1466466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1722" y="7382199"/>
              <a:ext cx="1310016" cy="14109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0889" y="7326690"/>
              <a:ext cx="1308354" cy="140874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722493" y="3896799"/>
            <a:ext cx="3655208" cy="2060821"/>
            <a:chOff x="-806954" y="4298117"/>
            <a:chExt cx="3655208" cy="2060821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041" y="4325725"/>
              <a:ext cx="2033213" cy="20332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806954" y="4298117"/>
              <a:ext cx="2033212" cy="203320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67389" y="1364761"/>
            <a:ext cx="6026150" cy="1983739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1400" b="1" spc="95" dirty="0">
                <a:solidFill>
                  <a:srgbClr val="004712"/>
                </a:solidFill>
                <a:latin typeface="Arial"/>
                <a:cs typeface="Arial"/>
              </a:rPr>
              <a:t>BEGA</a:t>
            </a:r>
            <a:r>
              <a:rPr sz="1400" b="1" spc="250" dirty="0">
                <a:solidFill>
                  <a:srgbClr val="004712"/>
                </a:solidFill>
                <a:latin typeface="Arial"/>
                <a:cs typeface="Arial"/>
              </a:rPr>
              <a:t> </a:t>
            </a:r>
            <a:r>
              <a:rPr sz="1400" b="1" spc="110" dirty="0">
                <a:solidFill>
                  <a:srgbClr val="004712"/>
                </a:solidFill>
                <a:latin typeface="Arial"/>
                <a:cs typeface="Arial"/>
              </a:rPr>
              <a:t>NATUR</a:t>
            </a:r>
            <a:r>
              <a:rPr sz="1400" b="1" spc="-254" dirty="0">
                <a:solidFill>
                  <a:srgbClr val="004712"/>
                </a:solidFill>
                <a:latin typeface="Arial"/>
                <a:cs typeface="Arial"/>
              </a:rPr>
              <a:t> </a:t>
            </a:r>
            <a:r>
              <a:rPr sz="1400" b="1" spc="95" dirty="0">
                <a:solidFill>
                  <a:srgbClr val="004712"/>
                </a:solidFill>
                <a:latin typeface="Arial"/>
                <a:cs typeface="Arial"/>
              </a:rPr>
              <a:t>AL</a:t>
            </a:r>
            <a:r>
              <a:rPr sz="1400" b="1" spc="250" dirty="0">
                <a:solidFill>
                  <a:srgbClr val="004712"/>
                </a:solidFill>
                <a:latin typeface="Arial"/>
                <a:cs typeface="Arial"/>
              </a:rPr>
              <a:t> </a:t>
            </a:r>
            <a:r>
              <a:rPr sz="1400" b="1" spc="85" dirty="0">
                <a:solidFill>
                  <a:srgbClr val="004712"/>
                </a:solidFill>
                <a:latin typeface="Arial"/>
                <a:cs typeface="Arial"/>
              </a:rPr>
              <a:t>CHEESE</a:t>
            </a:r>
            <a:endParaRPr sz="1400">
              <a:latin typeface="Arial"/>
              <a:cs typeface="Arial"/>
            </a:endParaRPr>
          </a:p>
          <a:p>
            <a:pPr marL="415290" marR="408305" indent="211454" algn="just">
              <a:lnSpc>
                <a:spcPct val="128200"/>
              </a:lnSpc>
              <a:spcBef>
                <a:spcPts val="405"/>
              </a:spcBef>
            </a:pP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Bega</a:t>
            </a:r>
            <a:r>
              <a:rPr sz="1300" spc="-5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natural</a:t>
            </a:r>
            <a:r>
              <a:rPr sz="1300" spc="-5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cheese</a:t>
            </a:r>
            <a:r>
              <a:rPr sz="1300" spc="-5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is</a:t>
            </a:r>
            <a:r>
              <a:rPr sz="1300" spc="-5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crafted</a:t>
            </a:r>
            <a:r>
              <a:rPr sz="1300" spc="-5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daily,</a:t>
            </a:r>
            <a:r>
              <a:rPr sz="1300" spc="-5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from</a:t>
            </a:r>
            <a:r>
              <a:rPr sz="1300" spc="-5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milk</a:t>
            </a:r>
            <a:r>
              <a:rPr sz="1300" spc="-5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sourced</a:t>
            </a:r>
            <a:r>
              <a:rPr sz="1300" spc="-5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directly</a:t>
            </a:r>
            <a:r>
              <a:rPr sz="1300" spc="-5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from</a:t>
            </a:r>
            <a:r>
              <a:rPr sz="1300" spc="50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the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finest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dairy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farming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regions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in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Australia,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and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transformed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into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delicious</a:t>
            </a:r>
            <a:endParaRPr sz="1300">
              <a:latin typeface="Helvetica Neue Light"/>
              <a:cs typeface="Helvetica Neue Light"/>
            </a:endParaRPr>
          </a:p>
          <a:p>
            <a:pPr marL="1125855" algn="just">
              <a:lnSpc>
                <a:spcPct val="100000"/>
              </a:lnSpc>
              <a:spcBef>
                <a:spcPts val="439"/>
              </a:spcBef>
            </a:pPr>
            <a:r>
              <a:rPr sz="1300" spc="-30" dirty="0">
                <a:solidFill>
                  <a:srgbClr val="4D4D4F"/>
                </a:solidFill>
                <a:latin typeface="Helvetica Neue Light"/>
                <a:cs typeface="Helvetica Neue Light"/>
              </a:rPr>
              <a:t>award-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winning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cheese</a:t>
            </a:r>
            <a:r>
              <a:rPr sz="1300" spc="-3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using</a:t>
            </a:r>
            <a:r>
              <a:rPr sz="1300" spc="-3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our</a:t>
            </a:r>
            <a:r>
              <a:rPr sz="1300" spc="-3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own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special</a:t>
            </a:r>
            <a:r>
              <a:rPr sz="1300" spc="-3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recipes.</a:t>
            </a:r>
            <a:endParaRPr sz="1300">
              <a:latin typeface="Helvetica Neue Light"/>
              <a:cs typeface="Helvetica Neue Light"/>
            </a:endParaRPr>
          </a:p>
          <a:p>
            <a:pPr marL="12700" marR="5080" indent="43815" algn="just">
              <a:lnSpc>
                <a:spcPct val="128200"/>
              </a:lnSpc>
              <a:spcBef>
                <a:spcPts val="425"/>
              </a:spcBef>
            </a:pP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As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our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cheese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ages,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our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expert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cheese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graders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determine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batch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by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batch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when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the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cheese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is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at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its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perfect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maturity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to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meet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our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consumer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expectations.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Upon</a:t>
            </a:r>
            <a:r>
              <a:rPr sz="1300" spc="-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selection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the</a:t>
            </a:r>
            <a:r>
              <a:rPr sz="1300" spc="-4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cheese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is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cut,</a:t>
            </a:r>
            <a:r>
              <a:rPr sz="1300" spc="-4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sliced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or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shredded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and</a:t>
            </a:r>
            <a:r>
              <a:rPr sz="1300" spc="-4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packed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into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convenient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sizes</a:t>
            </a:r>
            <a:r>
              <a:rPr sz="1300" spc="-4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ready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dirty="0">
                <a:solidFill>
                  <a:srgbClr val="4D4D4F"/>
                </a:solidFill>
                <a:latin typeface="Helvetica Neue Light"/>
                <a:cs typeface="Helvetica Neue Light"/>
              </a:rPr>
              <a:t>for</a:t>
            </a:r>
            <a:r>
              <a:rPr sz="1300" spc="-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3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use.</a:t>
            </a:r>
            <a:endParaRPr sz="1300">
              <a:latin typeface="Helvetica Neue Light"/>
              <a:cs typeface="Helvetica Neue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2090" y="3798780"/>
            <a:ext cx="2871470" cy="210570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860"/>
              </a:spcBef>
            </a:pPr>
            <a:r>
              <a:rPr sz="1800" spc="70" dirty="0">
                <a:solidFill>
                  <a:srgbClr val="004712"/>
                </a:solidFill>
                <a:latin typeface="Arial"/>
                <a:cs typeface="Arial"/>
              </a:rPr>
              <a:t>Natural</a:t>
            </a:r>
            <a:r>
              <a:rPr sz="1800" spc="10" dirty="0">
                <a:solidFill>
                  <a:srgbClr val="004712"/>
                </a:solidFill>
                <a:latin typeface="Arial"/>
                <a:cs typeface="Arial"/>
              </a:rPr>
              <a:t> </a:t>
            </a:r>
            <a:r>
              <a:rPr sz="1800" spc="80" dirty="0">
                <a:solidFill>
                  <a:srgbClr val="004712"/>
                </a:solidFill>
                <a:latin typeface="Arial"/>
                <a:cs typeface="Arial"/>
              </a:rPr>
              <a:t>Cheddar</a:t>
            </a:r>
            <a:r>
              <a:rPr sz="1800" spc="15" dirty="0">
                <a:solidFill>
                  <a:srgbClr val="004712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004712"/>
                </a:solidFill>
                <a:latin typeface="Arial"/>
                <a:cs typeface="Arial"/>
              </a:rPr>
              <a:t>Blocks</a:t>
            </a:r>
            <a:endParaRPr sz="1800" dirty="0">
              <a:latin typeface="Arial"/>
              <a:cs typeface="Arial"/>
            </a:endParaRPr>
          </a:p>
          <a:p>
            <a:pPr marL="12700" algn="l">
              <a:lnSpc>
                <a:spcPct val="100000"/>
              </a:lnSpc>
              <a:spcBef>
                <a:spcPts val="465"/>
              </a:spcBef>
            </a:pP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Bega</a:t>
            </a:r>
            <a:r>
              <a:rPr sz="1100" spc="-3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cheese</a:t>
            </a:r>
            <a:r>
              <a:rPr sz="11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blocks</a:t>
            </a:r>
            <a:r>
              <a:rPr sz="11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are</a:t>
            </a:r>
            <a:r>
              <a:rPr sz="1100" spc="-3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100%</a:t>
            </a:r>
            <a:r>
              <a:rPr sz="11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natural.</a:t>
            </a:r>
            <a:endParaRPr sz="1100" dirty="0">
              <a:latin typeface="Helvetica Neue Light"/>
              <a:cs typeface="Helvetica Neue Light"/>
            </a:endParaRPr>
          </a:p>
          <a:p>
            <a:pPr marL="12700" algn="l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A</a:t>
            </a:r>
            <a:r>
              <a:rPr sz="11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good</a:t>
            </a:r>
            <a:r>
              <a:rPr sz="11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source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of</a:t>
            </a:r>
            <a:r>
              <a:rPr sz="11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calcium</a:t>
            </a:r>
            <a:r>
              <a:rPr lang="en-AU" sz="11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, </a:t>
            </a:r>
            <a:r>
              <a:rPr lang="en-AU" sz="1100" spc="-20" dirty="0" err="1">
                <a:solidFill>
                  <a:srgbClr val="4D4D4F"/>
                </a:solidFill>
                <a:latin typeface="Helvetica Neue Light"/>
                <a:cs typeface="Helvetica Neue Light"/>
              </a:rPr>
              <a:t>i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deal</a:t>
            </a:r>
            <a:r>
              <a:rPr sz="1100" spc="-3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for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a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variety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of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uses,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such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as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snacking,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melting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or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as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an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ingredient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in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family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 favourites.</a:t>
            </a:r>
            <a:endParaRPr sz="1100" dirty="0">
              <a:latin typeface="Helvetica Neue Light"/>
              <a:cs typeface="Helvetica Neue Light"/>
            </a:endParaRPr>
          </a:p>
          <a:p>
            <a:pPr marL="12700" algn="l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Halal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certified.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Suitable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for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 vegetarians.</a:t>
            </a:r>
            <a:endParaRPr sz="1100" dirty="0">
              <a:latin typeface="Helvetica Neue Light"/>
              <a:cs typeface="Helvetica Neue Light"/>
            </a:endParaRPr>
          </a:p>
          <a:p>
            <a:pPr marL="12700" algn="l">
              <a:spcBef>
                <a:spcPts val="140"/>
              </a:spcBef>
            </a:pPr>
            <a:endParaRPr lang="en-AU" sz="900" b="1" dirty="0">
              <a:solidFill>
                <a:srgbClr val="4D4D4F"/>
              </a:solidFill>
              <a:latin typeface="Helvetica Neue"/>
            </a:endParaRPr>
          </a:p>
          <a:p>
            <a:pPr marL="12700" algn="l">
              <a:spcBef>
                <a:spcPts val="140"/>
              </a:spcBef>
            </a:pPr>
            <a:r>
              <a:rPr lang="en-AU" sz="900" b="1" dirty="0">
                <a:solidFill>
                  <a:srgbClr val="4D4D4F"/>
                </a:solidFill>
                <a:latin typeface="Helvetica Neue"/>
              </a:rPr>
              <a:t>Bega Natural Blocks</a:t>
            </a:r>
          </a:p>
          <a:p>
            <a:pPr marL="12700" algn="l">
              <a:lnSpc>
                <a:spcPct val="100000"/>
              </a:lnSpc>
              <a:spcBef>
                <a:spcPts val="140"/>
              </a:spcBef>
            </a:pPr>
            <a:r>
              <a:rPr sz="900" b="1" dirty="0">
                <a:solidFill>
                  <a:srgbClr val="4D4D4F"/>
                </a:solidFill>
                <a:latin typeface="Helvetica Neue"/>
              </a:rPr>
              <a:t>Shelf life: </a:t>
            </a:r>
            <a:r>
              <a:rPr sz="900" dirty="0">
                <a:solidFill>
                  <a:srgbClr val="4D4D4F"/>
                </a:solidFill>
                <a:latin typeface="Helvetica Neue Light"/>
              </a:rPr>
              <a:t>12 months </a:t>
            </a:r>
            <a:endParaRPr lang="en-AU" sz="900" dirty="0">
              <a:solidFill>
                <a:srgbClr val="4D4D4F"/>
              </a:solidFill>
              <a:latin typeface="Helvetica Neue Light"/>
            </a:endParaRPr>
          </a:p>
          <a:p>
            <a:pPr marL="12700" algn="l">
              <a:lnSpc>
                <a:spcPct val="100000"/>
              </a:lnSpc>
              <a:spcBef>
                <a:spcPts val="140"/>
              </a:spcBef>
            </a:pPr>
            <a:r>
              <a:rPr sz="900" b="1" dirty="0">
                <a:solidFill>
                  <a:srgbClr val="4D4D4F"/>
                </a:solidFill>
                <a:latin typeface="Helvetica Neue"/>
              </a:rPr>
              <a:t>Storage</a:t>
            </a:r>
            <a:r>
              <a:rPr sz="900" dirty="0">
                <a:solidFill>
                  <a:srgbClr val="4D4D4F"/>
                </a:solidFill>
                <a:latin typeface="Helvetica Neue Light"/>
              </a:rPr>
              <a:t>: 2–4°C </a:t>
            </a:r>
            <a:endParaRPr lang="en-AU" sz="900" dirty="0">
              <a:solidFill>
                <a:srgbClr val="4D4D4F"/>
              </a:solidFill>
              <a:latin typeface="Helvetica Neue Light"/>
            </a:endParaRPr>
          </a:p>
          <a:p>
            <a:pPr marL="12700" algn="l">
              <a:lnSpc>
                <a:spcPct val="100000"/>
              </a:lnSpc>
              <a:spcBef>
                <a:spcPts val="140"/>
              </a:spcBef>
            </a:pPr>
            <a:r>
              <a:rPr sz="900" b="1" dirty="0">
                <a:solidFill>
                  <a:srgbClr val="4D4D4F"/>
                </a:solidFill>
                <a:latin typeface="Helvetica Neue"/>
              </a:rPr>
              <a:t>Packaging: </a:t>
            </a:r>
            <a:r>
              <a:rPr sz="900" dirty="0">
                <a:solidFill>
                  <a:srgbClr val="4D4D4F"/>
                </a:solidFill>
                <a:latin typeface="Helvetica Neue Light"/>
              </a:rPr>
              <a:t>24 x 250g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93050" y="7076638"/>
            <a:ext cx="2978150" cy="2342308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860"/>
              </a:spcBef>
            </a:pPr>
            <a:r>
              <a:rPr spc="70" dirty="0">
                <a:solidFill>
                  <a:srgbClr val="004712"/>
                </a:solidFill>
                <a:latin typeface="Arial"/>
                <a:cs typeface="Arial"/>
              </a:rPr>
              <a:t>Natural Cheddar Slices</a:t>
            </a:r>
          </a:p>
          <a:p>
            <a:pPr marL="12700" marR="168910" algn="l">
              <a:lnSpc>
                <a:spcPct val="113700"/>
              </a:lnSpc>
              <a:spcBef>
                <a:spcPts val="285"/>
              </a:spcBef>
            </a:pP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Bega</a:t>
            </a:r>
            <a:r>
              <a:rPr sz="11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cheese</a:t>
            </a:r>
            <a:r>
              <a:rPr sz="11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slices</a:t>
            </a:r>
            <a:r>
              <a:rPr sz="11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are</a:t>
            </a:r>
            <a:r>
              <a:rPr sz="11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100%</a:t>
            </a:r>
            <a:r>
              <a:rPr sz="11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natural</a:t>
            </a:r>
            <a:r>
              <a:rPr sz="11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cheddar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cheese,</a:t>
            </a:r>
            <a:r>
              <a:rPr sz="11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conveniently</a:t>
            </a:r>
            <a:r>
              <a:rPr sz="11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pre-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sliced</a:t>
            </a:r>
            <a:r>
              <a:rPr sz="11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in</a:t>
            </a:r>
            <a:r>
              <a:rPr sz="11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a</a:t>
            </a:r>
            <a:r>
              <a:rPr sz="11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reclosable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fliptop</a:t>
            </a:r>
            <a:r>
              <a:rPr sz="1100" spc="-3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container.</a:t>
            </a:r>
            <a:r>
              <a:rPr sz="11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In</a:t>
            </a:r>
            <a:r>
              <a:rPr sz="1100" spc="-3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a</a:t>
            </a:r>
            <a:r>
              <a:rPr sz="11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variety</a:t>
            </a:r>
            <a:r>
              <a:rPr sz="11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of</a:t>
            </a:r>
            <a:r>
              <a:rPr sz="1100" spc="-3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flavours,</a:t>
            </a:r>
            <a:endParaRPr sz="1100" dirty="0">
              <a:latin typeface="Helvetica Neue Light"/>
              <a:cs typeface="Helvetica Neue Light"/>
            </a:endParaRPr>
          </a:p>
          <a:p>
            <a:pPr marL="12700" marR="268605" algn="l">
              <a:lnSpc>
                <a:spcPct val="113700"/>
              </a:lnSpc>
            </a:pP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Bega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cheese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slices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are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perfect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for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breakfast,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lunch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and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 dinner,</a:t>
            </a:r>
            <a:r>
              <a:rPr sz="1100" spc="-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on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a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 baguette,</a:t>
            </a:r>
            <a:r>
              <a:rPr sz="1100" spc="-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sandwich</a:t>
            </a:r>
            <a:endParaRPr sz="1100" dirty="0">
              <a:latin typeface="Helvetica Neue Light"/>
              <a:cs typeface="Helvetica Neue Light"/>
            </a:endParaRPr>
          </a:p>
          <a:p>
            <a:pPr marL="12700" algn="l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or</a:t>
            </a:r>
            <a:r>
              <a:rPr sz="11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burger.</a:t>
            </a:r>
            <a:r>
              <a:rPr sz="11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Halal</a:t>
            </a:r>
            <a:r>
              <a:rPr sz="11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certified.</a:t>
            </a:r>
            <a:r>
              <a:rPr sz="11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Suitable</a:t>
            </a:r>
            <a:r>
              <a:rPr sz="11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for</a:t>
            </a:r>
            <a:r>
              <a:rPr sz="11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vegetarians.</a:t>
            </a:r>
            <a:endParaRPr sz="1100" dirty="0">
              <a:latin typeface="Helvetica Neue Light"/>
              <a:cs typeface="Helvetica Neue Light"/>
            </a:endParaRPr>
          </a:p>
          <a:p>
            <a:pPr marL="12700" algn="l">
              <a:spcBef>
                <a:spcPts val="140"/>
              </a:spcBef>
            </a:pPr>
            <a:endParaRPr lang="en-AU" sz="900" b="1" dirty="0">
              <a:solidFill>
                <a:srgbClr val="4D4D4F"/>
              </a:solidFill>
              <a:latin typeface="Helvetica Neue Light"/>
            </a:endParaRPr>
          </a:p>
          <a:p>
            <a:pPr marL="12700" algn="l">
              <a:spcBef>
                <a:spcPts val="140"/>
              </a:spcBef>
            </a:pPr>
            <a:r>
              <a:rPr lang="en-AU" sz="900" b="1" dirty="0">
                <a:solidFill>
                  <a:srgbClr val="4D4D4F"/>
                </a:solidFill>
                <a:latin typeface="Helvetica Neue"/>
              </a:rPr>
              <a:t>Bega Natural Slices</a:t>
            </a:r>
          </a:p>
          <a:p>
            <a:pPr marL="12700" algn="l">
              <a:spcBef>
                <a:spcPts val="140"/>
              </a:spcBef>
            </a:pPr>
            <a:r>
              <a:rPr sz="900" b="1" dirty="0">
                <a:solidFill>
                  <a:srgbClr val="4D4D4F"/>
                </a:solidFill>
                <a:latin typeface="Helvetica Neue"/>
              </a:rPr>
              <a:t>Shelf life: </a:t>
            </a:r>
            <a:r>
              <a:rPr sz="900" dirty="0">
                <a:solidFill>
                  <a:srgbClr val="4D4D4F"/>
                </a:solidFill>
                <a:latin typeface="Helvetica Neue Light"/>
              </a:rPr>
              <a:t>12 months </a:t>
            </a:r>
            <a:endParaRPr lang="en-AU" sz="900" dirty="0">
              <a:solidFill>
                <a:srgbClr val="4D4D4F"/>
              </a:solidFill>
              <a:latin typeface="Helvetica Neue Light"/>
            </a:endParaRPr>
          </a:p>
          <a:p>
            <a:pPr marL="12700" algn="l">
              <a:spcBef>
                <a:spcPts val="140"/>
              </a:spcBef>
            </a:pPr>
            <a:r>
              <a:rPr sz="900" b="1" dirty="0">
                <a:solidFill>
                  <a:srgbClr val="4D4D4F"/>
                </a:solidFill>
                <a:latin typeface="Helvetica Neue"/>
              </a:rPr>
              <a:t>Storage: </a:t>
            </a:r>
            <a:r>
              <a:rPr sz="900" dirty="0">
                <a:solidFill>
                  <a:srgbClr val="4D4D4F"/>
                </a:solidFill>
                <a:latin typeface="Helvetica Neue Light"/>
              </a:rPr>
              <a:t>2–4°C </a:t>
            </a:r>
            <a:endParaRPr lang="en-AU" sz="900" dirty="0">
              <a:solidFill>
                <a:srgbClr val="4D4D4F"/>
              </a:solidFill>
              <a:latin typeface="Helvetica Neue Light"/>
            </a:endParaRPr>
          </a:p>
          <a:p>
            <a:pPr marL="12700" algn="l">
              <a:spcBef>
                <a:spcPts val="140"/>
              </a:spcBef>
            </a:pPr>
            <a:r>
              <a:rPr sz="900" b="1" dirty="0">
                <a:solidFill>
                  <a:srgbClr val="4D4D4F"/>
                </a:solidFill>
                <a:latin typeface="Helvetica Neue"/>
              </a:rPr>
              <a:t>Packaging: </a:t>
            </a:r>
            <a:r>
              <a:rPr sz="900" dirty="0">
                <a:solidFill>
                  <a:srgbClr val="4D4D4F"/>
                </a:solidFill>
                <a:latin typeface="Helvetica Neue Light"/>
              </a:rPr>
              <a:t>12 x 250g</a:t>
            </a:r>
          </a:p>
        </p:txBody>
      </p:sp>
      <p:sp>
        <p:nvSpPr>
          <p:cNvPr id="18" name="object 18"/>
          <p:cNvSpPr/>
          <p:nvPr/>
        </p:nvSpPr>
        <p:spPr>
          <a:xfrm>
            <a:off x="358140" y="9582785"/>
            <a:ext cx="6840220" cy="716915"/>
          </a:xfrm>
          <a:custGeom>
            <a:avLst/>
            <a:gdLst/>
            <a:ahLst/>
            <a:cxnLst/>
            <a:rect l="l" t="t" r="r" b="b"/>
            <a:pathLst>
              <a:path w="6840220" h="716915">
                <a:moveTo>
                  <a:pt x="6840004" y="0"/>
                </a:moveTo>
                <a:lnTo>
                  <a:pt x="0" y="0"/>
                </a:lnTo>
                <a:lnTo>
                  <a:pt x="0" y="716864"/>
                </a:lnTo>
                <a:lnTo>
                  <a:pt x="6840004" y="716864"/>
                </a:lnTo>
                <a:lnTo>
                  <a:pt x="6840004" y="0"/>
                </a:lnTo>
                <a:close/>
              </a:path>
            </a:pathLst>
          </a:custGeom>
          <a:solidFill>
            <a:srgbClr val="F1F6DE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532802" y="9712063"/>
            <a:ext cx="2788114" cy="47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900" b="1" dirty="0">
                <a:solidFill>
                  <a:srgbClr val="4D4D4F"/>
                </a:solidFill>
                <a:latin typeface="Helvetica Neue"/>
                <a:cs typeface="Helvetica Neue"/>
              </a:rPr>
              <a:t>Bega</a:t>
            </a:r>
            <a:r>
              <a:rPr sz="900" b="1" spc="25" dirty="0">
                <a:solidFill>
                  <a:srgbClr val="4D4D4F"/>
                </a:solidFill>
                <a:latin typeface="Helvetica Neue"/>
                <a:cs typeface="Helvetica Neue"/>
              </a:rPr>
              <a:t> </a:t>
            </a:r>
            <a:r>
              <a:rPr sz="900" b="1" dirty="0">
                <a:solidFill>
                  <a:srgbClr val="4D4D4F"/>
                </a:solidFill>
                <a:latin typeface="Helvetica Neue"/>
                <a:cs typeface="Helvetica Neue"/>
              </a:rPr>
              <a:t>Tasty</a:t>
            </a:r>
            <a:r>
              <a:rPr sz="900" b="1" spc="30" dirty="0">
                <a:solidFill>
                  <a:srgbClr val="4D4D4F"/>
                </a:solidFill>
                <a:latin typeface="Helvetica Neue"/>
                <a:cs typeface="Helvetica Neue"/>
              </a:rPr>
              <a:t> </a:t>
            </a:r>
            <a:r>
              <a:rPr sz="900" b="1" dirty="0">
                <a:solidFill>
                  <a:srgbClr val="4D4D4F"/>
                </a:solidFill>
                <a:latin typeface="Helvetica Neue"/>
                <a:cs typeface="Helvetica Neue"/>
              </a:rPr>
              <a:t>Cheddar</a:t>
            </a:r>
            <a:r>
              <a:rPr sz="900" b="1" spc="30" dirty="0">
                <a:solidFill>
                  <a:srgbClr val="4D4D4F"/>
                </a:solidFill>
                <a:latin typeface="Helvetica Neue"/>
                <a:cs typeface="Helvetica Neue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is</a:t>
            </a:r>
            <a:r>
              <a:rPr sz="900" spc="3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a</a:t>
            </a:r>
            <a:r>
              <a:rPr sz="900" spc="3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fuller</a:t>
            </a:r>
            <a:r>
              <a:rPr sz="900" spc="3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flavoured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semi-hard</a:t>
            </a:r>
            <a:r>
              <a:rPr sz="900" spc="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cheese</a:t>
            </a:r>
            <a:r>
              <a:rPr sz="900" spc="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with</a:t>
            </a:r>
            <a:r>
              <a:rPr sz="900" spc="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a</a:t>
            </a:r>
            <a:r>
              <a:rPr sz="900" spc="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clean</a:t>
            </a:r>
            <a:r>
              <a:rPr sz="900" spc="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cheddar</a:t>
            </a:r>
            <a:r>
              <a:rPr sz="900" spc="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taste.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Pre-sliced</a:t>
            </a:r>
            <a:r>
              <a:rPr sz="900" spc="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for</a:t>
            </a:r>
            <a:r>
              <a:rPr sz="900" spc="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your</a:t>
            </a:r>
            <a:r>
              <a:rPr sz="900" spc="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convenience.</a:t>
            </a:r>
            <a:endParaRPr sz="900" dirty="0">
              <a:latin typeface="Helvetica Neue Light"/>
              <a:cs typeface="Helvetica Neue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52319" y="9780802"/>
            <a:ext cx="2490288" cy="47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900" b="1" dirty="0">
                <a:solidFill>
                  <a:srgbClr val="4D4D4F"/>
                </a:solidFill>
                <a:latin typeface="Helvetica Neue"/>
                <a:cs typeface="Helvetica Neue"/>
              </a:rPr>
              <a:t>Bega</a:t>
            </a:r>
            <a:r>
              <a:rPr sz="900" b="1" spc="25" dirty="0">
                <a:solidFill>
                  <a:srgbClr val="4D4D4F"/>
                </a:solidFill>
                <a:latin typeface="Helvetica Neue"/>
                <a:cs typeface="Helvetica Neue"/>
              </a:rPr>
              <a:t> </a:t>
            </a:r>
            <a:r>
              <a:rPr sz="900" b="1" dirty="0">
                <a:solidFill>
                  <a:srgbClr val="4D4D4F"/>
                </a:solidFill>
                <a:latin typeface="Helvetica Neue"/>
                <a:cs typeface="Helvetica Neue"/>
              </a:rPr>
              <a:t>Strong</a:t>
            </a:r>
            <a:r>
              <a:rPr sz="900" b="1" spc="25" dirty="0">
                <a:solidFill>
                  <a:srgbClr val="4D4D4F"/>
                </a:solidFill>
                <a:latin typeface="Helvetica Neue"/>
                <a:cs typeface="Helvetica Neue"/>
              </a:rPr>
              <a:t> </a:t>
            </a:r>
            <a:r>
              <a:rPr sz="900" b="1" dirty="0">
                <a:solidFill>
                  <a:srgbClr val="4D4D4F"/>
                </a:solidFill>
                <a:latin typeface="Helvetica Neue"/>
                <a:cs typeface="Helvetica Neue"/>
              </a:rPr>
              <a:t>&amp;</a:t>
            </a:r>
            <a:r>
              <a:rPr sz="900" b="1" spc="25" dirty="0">
                <a:solidFill>
                  <a:srgbClr val="4D4D4F"/>
                </a:solidFill>
                <a:latin typeface="Helvetica Neue"/>
                <a:cs typeface="Helvetica Neue"/>
              </a:rPr>
              <a:t> </a:t>
            </a:r>
            <a:r>
              <a:rPr sz="900" b="1" dirty="0">
                <a:solidFill>
                  <a:srgbClr val="4D4D4F"/>
                </a:solidFill>
                <a:latin typeface="Helvetica Neue"/>
                <a:cs typeface="Helvetica Neue"/>
              </a:rPr>
              <a:t>Bitey</a:t>
            </a:r>
            <a:r>
              <a:rPr sz="900" b="1" spc="30" dirty="0">
                <a:solidFill>
                  <a:srgbClr val="4D4D4F"/>
                </a:solidFill>
                <a:latin typeface="Helvetica Neue"/>
                <a:cs typeface="Helvetica Neue"/>
              </a:rPr>
              <a:t> </a:t>
            </a:r>
            <a:r>
              <a:rPr sz="900" b="1" dirty="0">
                <a:solidFill>
                  <a:srgbClr val="4D4D4F"/>
                </a:solidFill>
                <a:latin typeface="Helvetica Neue"/>
                <a:cs typeface="Helvetica Neue"/>
              </a:rPr>
              <a:t>Vintage</a:t>
            </a:r>
            <a:r>
              <a:rPr sz="900" b="1" spc="25" dirty="0">
                <a:solidFill>
                  <a:srgbClr val="4D4D4F"/>
                </a:solidFill>
                <a:latin typeface="Helvetica Neue"/>
                <a:cs typeface="Helvetica Neue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is</a:t>
            </a:r>
            <a:r>
              <a:rPr sz="900" spc="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a</a:t>
            </a:r>
            <a:r>
              <a:rPr sz="900" spc="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semi-</a:t>
            </a:r>
            <a:r>
              <a:rPr sz="9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hard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cheese</a:t>
            </a:r>
            <a:r>
              <a:rPr sz="900" spc="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with</a:t>
            </a:r>
            <a:r>
              <a:rPr sz="900" spc="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a</a:t>
            </a:r>
            <a:r>
              <a:rPr sz="900" spc="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rich,</a:t>
            </a:r>
            <a:r>
              <a:rPr sz="900" spc="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sharper,</a:t>
            </a:r>
            <a:r>
              <a:rPr sz="900" spc="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full</a:t>
            </a:r>
            <a:r>
              <a:rPr sz="900" spc="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bodied</a:t>
            </a:r>
            <a:r>
              <a:rPr sz="900" spc="50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cheddar taste</a:t>
            </a:r>
            <a:endParaRPr sz="900" dirty="0">
              <a:latin typeface="Helvetica Neue Light"/>
              <a:cs typeface="Helvetica Neue Ligh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7559992" cy="899998"/>
          </a:xfrm>
          <a:prstGeom prst="rect">
            <a:avLst/>
          </a:prstGeom>
        </p:spPr>
      </p:pic>
      <p:sp>
        <p:nvSpPr>
          <p:cNvPr id="25" name="object 18">
            <a:extLst>
              <a:ext uri="{FF2B5EF4-FFF2-40B4-BE49-F238E27FC236}">
                <a16:creationId xmlns:a16="http://schemas.microsoft.com/office/drawing/2014/main" id="{C6375BC8-9114-AC65-9894-390193072103}"/>
              </a:ext>
            </a:extLst>
          </p:cNvPr>
          <p:cNvSpPr/>
          <p:nvPr/>
        </p:nvSpPr>
        <p:spPr>
          <a:xfrm>
            <a:off x="388750" y="6184900"/>
            <a:ext cx="6840220" cy="716915"/>
          </a:xfrm>
          <a:custGeom>
            <a:avLst/>
            <a:gdLst/>
            <a:ahLst/>
            <a:cxnLst/>
            <a:rect l="l" t="t" r="r" b="b"/>
            <a:pathLst>
              <a:path w="6840220" h="716915">
                <a:moveTo>
                  <a:pt x="6840004" y="0"/>
                </a:moveTo>
                <a:lnTo>
                  <a:pt x="0" y="0"/>
                </a:lnTo>
                <a:lnTo>
                  <a:pt x="0" y="716864"/>
                </a:lnTo>
                <a:lnTo>
                  <a:pt x="6840004" y="716864"/>
                </a:lnTo>
                <a:lnTo>
                  <a:pt x="6840004" y="0"/>
                </a:lnTo>
                <a:close/>
              </a:path>
            </a:pathLst>
          </a:custGeom>
          <a:solidFill>
            <a:srgbClr val="F1F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4BF07F-E830-2639-BE9A-9BFEF4127E96}"/>
              </a:ext>
            </a:extLst>
          </p:cNvPr>
          <p:cNvSpPr txBox="1"/>
          <p:nvPr/>
        </p:nvSpPr>
        <p:spPr>
          <a:xfrm>
            <a:off x="240019" y="6327285"/>
            <a:ext cx="3373680" cy="376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610"/>
              </a:spcBef>
              <a:tabLst>
                <a:tab pos="3491865" algn="l"/>
              </a:tabLst>
            </a:pPr>
            <a:r>
              <a:rPr lang="en-US" sz="900" b="1" dirty="0">
                <a:solidFill>
                  <a:srgbClr val="4D4D4F"/>
                </a:solidFill>
                <a:latin typeface="Helvetica Neue"/>
                <a:cs typeface="Helvetica Neue"/>
              </a:rPr>
              <a:t>Bega</a:t>
            </a:r>
            <a:r>
              <a:rPr lang="en-US" sz="900" b="1" spc="30" dirty="0">
                <a:solidFill>
                  <a:srgbClr val="4D4D4F"/>
                </a:solidFill>
                <a:latin typeface="Helvetica Neue"/>
                <a:cs typeface="Helvetica Neue"/>
              </a:rPr>
              <a:t> </a:t>
            </a:r>
            <a:r>
              <a:rPr lang="en-US" sz="900" b="1" dirty="0">
                <a:solidFill>
                  <a:srgbClr val="4D4D4F"/>
                </a:solidFill>
                <a:latin typeface="Helvetica Neue"/>
                <a:cs typeface="Helvetica Neue"/>
              </a:rPr>
              <a:t>Tasty</a:t>
            </a:r>
            <a:r>
              <a:rPr lang="en-US" sz="900" b="1" spc="30" dirty="0">
                <a:solidFill>
                  <a:srgbClr val="4D4D4F"/>
                </a:solidFill>
                <a:latin typeface="Helvetica Neue"/>
                <a:cs typeface="Helvetica Neue"/>
              </a:rPr>
              <a:t> </a:t>
            </a:r>
            <a:r>
              <a:rPr lang="en-US" sz="900" b="1" dirty="0">
                <a:solidFill>
                  <a:srgbClr val="4D4D4F"/>
                </a:solidFill>
                <a:latin typeface="Helvetica Neue"/>
                <a:cs typeface="Helvetica Neue"/>
              </a:rPr>
              <a:t>Cheddar</a:t>
            </a:r>
            <a:r>
              <a:rPr lang="en-US" sz="900" b="1" spc="30" dirty="0">
                <a:solidFill>
                  <a:srgbClr val="4D4D4F"/>
                </a:solidFill>
                <a:latin typeface="Helvetica Neue"/>
                <a:cs typeface="Helvetica Neue"/>
              </a:rPr>
              <a:t> </a:t>
            </a: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is</a:t>
            </a:r>
            <a:r>
              <a:rPr lang="en-US" sz="900" spc="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a</a:t>
            </a:r>
            <a:r>
              <a:rPr lang="en-US" sz="900" spc="3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fuller</a:t>
            </a:r>
            <a:r>
              <a:rPr lang="en-US" sz="900" spc="3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US" sz="900" dirty="0" err="1">
                <a:solidFill>
                  <a:srgbClr val="4D4D4F"/>
                </a:solidFill>
                <a:latin typeface="Helvetica Neue Light"/>
                <a:cs typeface="Helvetica Neue Light"/>
              </a:rPr>
              <a:t>flavoured</a:t>
            </a:r>
            <a:r>
              <a:rPr lang="en-US" sz="900" spc="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semi-hard</a:t>
            </a:r>
            <a:r>
              <a:rPr lang="en-US" sz="900" spc="3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US" sz="9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cheese</a:t>
            </a:r>
            <a:endParaRPr lang="en-US" sz="900" dirty="0">
              <a:latin typeface="Helvetica Neue Light"/>
              <a:cs typeface="Helvetica Neue Light"/>
            </a:endParaRPr>
          </a:p>
          <a:p>
            <a:pPr marL="179705" marR="395605">
              <a:lnSpc>
                <a:spcPct val="114599"/>
              </a:lnSpc>
              <a:tabLst>
                <a:tab pos="3491865" algn="l"/>
              </a:tabLst>
            </a:pP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with</a:t>
            </a:r>
            <a:r>
              <a:rPr lang="en-US" sz="900" spc="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a</a:t>
            </a:r>
            <a:r>
              <a:rPr lang="en-US" sz="900" spc="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clean</a:t>
            </a:r>
            <a:r>
              <a:rPr lang="en-US" sz="900" spc="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cheddar</a:t>
            </a:r>
            <a:r>
              <a:rPr lang="en-US" sz="900" spc="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taste.</a:t>
            </a:r>
            <a:r>
              <a:rPr lang="en-US" sz="900" spc="3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Perfect</a:t>
            </a:r>
            <a:r>
              <a:rPr lang="en-US" sz="900" spc="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for</a:t>
            </a:r>
            <a:r>
              <a:rPr lang="en-US" sz="900" spc="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slicing.</a:t>
            </a:r>
            <a:endParaRPr lang="en-AU" sz="9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D0ABE3-D4E0-8F7F-DCF9-B9884F0AA5C0}"/>
              </a:ext>
            </a:extLst>
          </p:cNvPr>
          <p:cNvSpPr txBox="1"/>
          <p:nvPr/>
        </p:nvSpPr>
        <p:spPr>
          <a:xfrm>
            <a:off x="4002534" y="6358691"/>
            <a:ext cx="3142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610"/>
              </a:spcBef>
              <a:tabLst>
                <a:tab pos="3491865" algn="l"/>
              </a:tabLst>
            </a:pPr>
            <a:r>
              <a:rPr lang="en-US" sz="900" b="1" dirty="0">
                <a:solidFill>
                  <a:srgbClr val="4D4D4F"/>
                </a:solidFill>
                <a:latin typeface="Helvetica Neue"/>
                <a:cs typeface="Helvetica Neue"/>
              </a:rPr>
              <a:t>Bega</a:t>
            </a:r>
            <a:r>
              <a:rPr lang="en-US" sz="900" b="1" spc="25" dirty="0">
                <a:solidFill>
                  <a:srgbClr val="4D4D4F"/>
                </a:solidFill>
                <a:latin typeface="Helvetica Neue"/>
                <a:cs typeface="Helvetica Neue"/>
              </a:rPr>
              <a:t> </a:t>
            </a:r>
            <a:r>
              <a:rPr lang="en-US" sz="900" b="1" dirty="0">
                <a:solidFill>
                  <a:srgbClr val="4D4D4F"/>
                </a:solidFill>
                <a:latin typeface="Helvetica Neue"/>
                <a:cs typeface="Helvetica Neue"/>
              </a:rPr>
              <a:t>Strong</a:t>
            </a:r>
            <a:r>
              <a:rPr lang="en-US" sz="900" b="1" spc="30" dirty="0">
                <a:solidFill>
                  <a:srgbClr val="4D4D4F"/>
                </a:solidFill>
                <a:latin typeface="Helvetica Neue"/>
                <a:cs typeface="Helvetica Neue"/>
              </a:rPr>
              <a:t> </a:t>
            </a:r>
            <a:r>
              <a:rPr lang="en-US" sz="900" b="1" dirty="0">
                <a:solidFill>
                  <a:srgbClr val="4D4D4F"/>
                </a:solidFill>
                <a:latin typeface="Helvetica Neue"/>
                <a:cs typeface="Helvetica Neue"/>
              </a:rPr>
              <a:t>&amp;</a:t>
            </a:r>
            <a:r>
              <a:rPr lang="en-US" sz="900" b="1" spc="30" dirty="0">
                <a:solidFill>
                  <a:srgbClr val="4D4D4F"/>
                </a:solidFill>
                <a:latin typeface="Helvetica Neue"/>
                <a:cs typeface="Helvetica Neue"/>
              </a:rPr>
              <a:t> </a:t>
            </a:r>
            <a:r>
              <a:rPr lang="en-US" sz="900" b="1" dirty="0" err="1">
                <a:solidFill>
                  <a:srgbClr val="4D4D4F"/>
                </a:solidFill>
                <a:latin typeface="Helvetica Neue"/>
                <a:cs typeface="Helvetica Neue"/>
              </a:rPr>
              <a:t>Bitey</a:t>
            </a:r>
            <a:r>
              <a:rPr lang="en-US" sz="900" b="1" spc="30" dirty="0">
                <a:solidFill>
                  <a:srgbClr val="4D4D4F"/>
                </a:solidFill>
                <a:latin typeface="Helvetica Neue"/>
                <a:cs typeface="Helvetica Neue"/>
              </a:rPr>
              <a:t> </a:t>
            </a:r>
            <a:r>
              <a:rPr lang="en-US" sz="900" b="1" dirty="0">
                <a:solidFill>
                  <a:srgbClr val="4D4D4F"/>
                </a:solidFill>
                <a:latin typeface="Helvetica Neue"/>
                <a:cs typeface="Helvetica Neue"/>
              </a:rPr>
              <a:t>Vintage</a:t>
            </a:r>
            <a:r>
              <a:rPr lang="en-US" sz="900" b="1" spc="25" dirty="0">
                <a:solidFill>
                  <a:srgbClr val="4D4D4F"/>
                </a:solidFill>
                <a:latin typeface="Helvetica Neue"/>
                <a:cs typeface="Helvetica Neue"/>
              </a:rPr>
              <a:t> </a:t>
            </a: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is</a:t>
            </a:r>
            <a:r>
              <a:rPr lang="en-US" sz="900" spc="3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a</a:t>
            </a:r>
            <a:r>
              <a:rPr lang="en-US" sz="900" spc="3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semi-hard</a:t>
            </a:r>
            <a:r>
              <a:rPr lang="en-US" sz="900" spc="3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cheese</a:t>
            </a:r>
            <a:r>
              <a:rPr lang="en-US" sz="900" spc="3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with</a:t>
            </a:r>
            <a:r>
              <a:rPr lang="en-US" sz="900" spc="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a</a:t>
            </a:r>
            <a:r>
              <a:rPr lang="en-US" sz="900" spc="3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US" sz="9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rich, </a:t>
            </a: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sharper,</a:t>
            </a:r>
            <a:r>
              <a:rPr lang="en-US" sz="900" spc="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full</a:t>
            </a:r>
            <a:r>
              <a:rPr lang="en-US" sz="900" spc="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bodied</a:t>
            </a:r>
            <a:r>
              <a:rPr lang="en-US" sz="900" spc="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cheddar</a:t>
            </a:r>
            <a:r>
              <a:rPr lang="en-US" sz="900" spc="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US"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taste</a:t>
            </a:r>
            <a:r>
              <a:rPr lang="en-US" sz="9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.</a:t>
            </a:r>
            <a:endParaRPr lang="en-AU" sz="9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AC6605-8F4A-3A21-8F5E-EC0C8584E666}"/>
              </a:ext>
            </a:extLst>
          </p:cNvPr>
          <p:cNvGrpSpPr/>
          <p:nvPr/>
        </p:nvGrpSpPr>
        <p:grpSpPr>
          <a:xfrm>
            <a:off x="2959100" y="189503"/>
            <a:ext cx="1755139" cy="1104265"/>
            <a:chOff x="-2120251" y="737787"/>
            <a:chExt cx="1755139" cy="1104265"/>
          </a:xfrm>
        </p:grpSpPr>
        <p:sp>
          <p:nvSpPr>
            <p:cNvPr id="29" name="object 13">
              <a:extLst>
                <a:ext uri="{FF2B5EF4-FFF2-40B4-BE49-F238E27FC236}">
                  <a16:creationId xmlns:a16="http://schemas.microsoft.com/office/drawing/2014/main" id="{53F7AA0A-A187-56D3-8A90-9444D6BB8910}"/>
                </a:ext>
              </a:extLst>
            </p:cNvPr>
            <p:cNvSpPr/>
            <p:nvPr/>
          </p:nvSpPr>
          <p:spPr>
            <a:xfrm>
              <a:off x="-2120251" y="737787"/>
              <a:ext cx="1755139" cy="1104265"/>
            </a:xfrm>
            <a:custGeom>
              <a:avLst/>
              <a:gdLst/>
              <a:ahLst/>
              <a:cxnLst/>
              <a:rect l="l" t="t" r="r" b="b"/>
              <a:pathLst>
                <a:path w="1755139" h="1104265">
                  <a:moveTo>
                    <a:pt x="1609648" y="0"/>
                  </a:moveTo>
                  <a:lnTo>
                    <a:pt x="1564843" y="16827"/>
                  </a:lnTo>
                  <a:lnTo>
                    <a:pt x="1516208" y="37840"/>
                  </a:lnTo>
                  <a:lnTo>
                    <a:pt x="1469869" y="63264"/>
                  </a:lnTo>
                  <a:lnTo>
                    <a:pt x="1426333" y="92662"/>
                  </a:lnTo>
                  <a:lnTo>
                    <a:pt x="1386110" y="125596"/>
                  </a:lnTo>
                  <a:lnTo>
                    <a:pt x="1349709" y="161631"/>
                  </a:lnTo>
                  <a:lnTo>
                    <a:pt x="1317637" y="200329"/>
                  </a:lnTo>
                  <a:lnTo>
                    <a:pt x="1255115" y="135661"/>
                  </a:lnTo>
                  <a:lnTo>
                    <a:pt x="1210297" y="153720"/>
                  </a:lnTo>
                  <a:lnTo>
                    <a:pt x="1160686" y="176014"/>
                  </a:lnTo>
                  <a:lnTo>
                    <a:pt x="1114606" y="201436"/>
                  </a:lnTo>
                  <a:lnTo>
                    <a:pt x="1072187" y="229822"/>
                  </a:lnTo>
                  <a:lnTo>
                    <a:pt x="1033560" y="261008"/>
                  </a:lnTo>
                  <a:lnTo>
                    <a:pt x="998853" y="294831"/>
                  </a:lnTo>
                  <a:lnTo>
                    <a:pt x="968197" y="331127"/>
                  </a:lnTo>
                  <a:lnTo>
                    <a:pt x="954310" y="322023"/>
                  </a:lnTo>
                  <a:lnTo>
                    <a:pt x="905014" y="302196"/>
                  </a:lnTo>
                  <a:lnTo>
                    <a:pt x="856073" y="298382"/>
                  </a:lnTo>
                  <a:lnTo>
                    <a:pt x="810180" y="305706"/>
                  </a:lnTo>
                  <a:lnTo>
                    <a:pt x="766683" y="322000"/>
                  </a:lnTo>
                  <a:lnTo>
                    <a:pt x="726617" y="345440"/>
                  </a:lnTo>
                  <a:lnTo>
                    <a:pt x="701204" y="296906"/>
                  </a:lnTo>
                  <a:lnTo>
                    <a:pt x="665860" y="258300"/>
                  </a:lnTo>
                  <a:lnTo>
                    <a:pt x="623444" y="229542"/>
                  </a:lnTo>
                  <a:lnTo>
                    <a:pt x="576818" y="210553"/>
                  </a:lnTo>
                  <a:lnTo>
                    <a:pt x="528840" y="201253"/>
                  </a:lnTo>
                  <a:lnTo>
                    <a:pt x="482371" y="201561"/>
                  </a:lnTo>
                  <a:lnTo>
                    <a:pt x="440274" y="207854"/>
                  </a:lnTo>
                  <a:lnTo>
                    <a:pt x="393854" y="217553"/>
                  </a:lnTo>
                  <a:lnTo>
                    <a:pt x="344093" y="230378"/>
                  </a:lnTo>
                  <a:lnTo>
                    <a:pt x="292000" y="246047"/>
                  </a:lnTo>
                  <a:lnTo>
                    <a:pt x="238582" y="264280"/>
                  </a:lnTo>
                  <a:lnTo>
                    <a:pt x="184848" y="284797"/>
                  </a:lnTo>
                  <a:lnTo>
                    <a:pt x="29489" y="664718"/>
                  </a:lnTo>
                  <a:lnTo>
                    <a:pt x="82194" y="648601"/>
                  </a:lnTo>
                  <a:lnTo>
                    <a:pt x="0" y="894295"/>
                  </a:lnTo>
                  <a:lnTo>
                    <a:pt x="192049" y="1104074"/>
                  </a:lnTo>
                  <a:lnTo>
                    <a:pt x="228422" y="1099908"/>
                  </a:lnTo>
                  <a:lnTo>
                    <a:pt x="287597" y="1091281"/>
                  </a:lnTo>
                  <a:lnTo>
                    <a:pt x="343541" y="1079391"/>
                  </a:lnTo>
                  <a:lnTo>
                    <a:pt x="396093" y="1064338"/>
                  </a:lnTo>
                  <a:lnTo>
                    <a:pt x="445092" y="1046222"/>
                  </a:lnTo>
                  <a:lnTo>
                    <a:pt x="490379" y="1025143"/>
                  </a:lnTo>
                  <a:lnTo>
                    <a:pt x="531794" y="1001203"/>
                  </a:lnTo>
                  <a:lnTo>
                    <a:pt x="569177" y="974500"/>
                  </a:lnTo>
                  <a:lnTo>
                    <a:pt x="602367" y="945135"/>
                  </a:lnTo>
                  <a:lnTo>
                    <a:pt x="631205" y="913209"/>
                  </a:lnTo>
                  <a:lnTo>
                    <a:pt x="655530" y="878822"/>
                  </a:lnTo>
                  <a:lnTo>
                    <a:pt x="675182" y="842073"/>
                  </a:lnTo>
                  <a:lnTo>
                    <a:pt x="689669" y="847023"/>
                  </a:lnTo>
                  <a:lnTo>
                    <a:pt x="704754" y="850930"/>
                  </a:lnTo>
                  <a:lnTo>
                    <a:pt x="720420" y="853748"/>
                  </a:lnTo>
                  <a:lnTo>
                    <a:pt x="739736" y="855649"/>
                  </a:lnTo>
                  <a:lnTo>
                    <a:pt x="742873" y="855611"/>
                  </a:lnTo>
                  <a:lnTo>
                    <a:pt x="788854" y="850473"/>
                  </a:lnTo>
                  <a:lnTo>
                    <a:pt x="832476" y="837646"/>
                  </a:lnTo>
                  <a:lnTo>
                    <a:pt x="873309" y="818268"/>
                  </a:lnTo>
                  <a:lnTo>
                    <a:pt x="910920" y="793477"/>
                  </a:lnTo>
                  <a:lnTo>
                    <a:pt x="944877" y="764410"/>
                  </a:lnTo>
                  <a:lnTo>
                    <a:pt x="974750" y="732205"/>
                  </a:lnTo>
                  <a:lnTo>
                    <a:pt x="977772" y="733323"/>
                  </a:lnTo>
                  <a:lnTo>
                    <a:pt x="911301" y="938428"/>
                  </a:lnTo>
                  <a:lnTo>
                    <a:pt x="1226629" y="824369"/>
                  </a:lnTo>
                  <a:lnTo>
                    <a:pt x="1301330" y="597979"/>
                  </a:lnTo>
                  <a:lnTo>
                    <a:pt x="1318145" y="606934"/>
                  </a:lnTo>
                  <a:lnTo>
                    <a:pt x="1336009" y="613714"/>
                  </a:lnTo>
                  <a:lnTo>
                    <a:pt x="1354742" y="618228"/>
                  </a:lnTo>
                  <a:lnTo>
                    <a:pt x="1374165" y="620382"/>
                  </a:lnTo>
                  <a:lnTo>
                    <a:pt x="1411005" y="617198"/>
                  </a:lnTo>
                  <a:lnTo>
                    <a:pt x="1444226" y="605907"/>
                  </a:lnTo>
                  <a:lnTo>
                    <a:pt x="1473268" y="589381"/>
                  </a:lnTo>
                  <a:lnTo>
                    <a:pt x="1497571" y="570496"/>
                  </a:lnTo>
                  <a:lnTo>
                    <a:pt x="1505499" y="571597"/>
                  </a:lnTo>
                  <a:lnTo>
                    <a:pt x="1513647" y="572292"/>
                  </a:lnTo>
                  <a:lnTo>
                    <a:pt x="1522051" y="572498"/>
                  </a:lnTo>
                  <a:lnTo>
                    <a:pt x="1534121" y="571779"/>
                  </a:lnTo>
                  <a:lnTo>
                    <a:pt x="1580903" y="559201"/>
                  </a:lnTo>
                  <a:lnTo>
                    <a:pt x="1624431" y="533750"/>
                  </a:lnTo>
                  <a:lnTo>
                    <a:pt x="1664559" y="495539"/>
                  </a:lnTo>
                  <a:lnTo>
                    <a:pt x="1701139" y="444677"/>
                  </a:lnTo>
                  <a:lnTo>
                    <a:pt x="1727390" y="401434"/>
                  </a:lnTo>
                  <a:lnTo>
                    <a:pt x="1687677" y="352894"/>
                  </a:lnTo>
                  <a:lnTo>
                    <a:pt x="1755013" y="154457"/>
                  </a:lnTo>
                  <a:lnTo>
                    <a:pt x="1609648" y="0"/>
                  </a:lnTo>
                  <a:close/>
                </a:path>
              </a:pathLst>
            </a:custGeom>
            <a:solidFill>
              <a:srgbClr val="00471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37DE1753-CF51-28A7-6D6B-EAEC95817E13}"/>
                </a:ext>
              </a:extLst>
            </p:cNvPr>
            <p:cNvSpPr/>
            <p:nvPr/>
          </p:nvSpPr>
          <p:spPr>
            <a:xfrm>
              <a:off x="-2085041" y="774125"/>
              <a:ext cx="1684655" cy="1035685"/>
            </a:xfrm>
            <a:custGeom>
              <a:avLst/>
              <a:gdLst/>
              <a:ahLst/>
              <a:cxnLst/>
              <a:rect l="l" t="t" r="r" b="b"/>
              <a:pathLst>
                <a:path w="1684654" h="1035685">
                  <a:moveTo>
                    <a:pt x="1565998" y="0"/>
                  </a:moveTo>
                  <a:lnTo>
                    <a:pt x="1495939" y="28753"/>
                  </a:lnTo>
                  <a:lnTo>
                    <a:pt x="1453343" y="51882"/>
                  </a:lnTo>
                  <a:lnTo>
                    <a:pt x="1413249" y="78546"/>
                  </a:lnTo>
                  <a:lnTo>
                    <a:pt x="1376094" y="108371"/>
                  </a:lnTo>
                  <a:lnTo>
                    <a:pt x="1342315" y="140980"/>
                  </a:lnTo>
                  <a:lnTo>
                    <a:pt x="1312350" y="175995"/>
                  </a:lnTo>
                  <a:lnTo>
                    <a:pt x="1286636" y="213042"/>
                  </a:lnTo>
                  <a:lnTo>
                    <a:pt x="1212113" y="135940"/>
                  </a:lnTo>
                  <a:lnTo>
                    <a:pt x="1133911" y="170203"/>
                  </a:lnTo>
                  <a:lnTo>
                    <a:pt x="1085394" y="197951"/>
                  </a:lnTo>
                  <a:lnTo>
                    <a:pt x="1041374" y="229185"/>
                  </a:lnTo>
                  <a:lnTo>
                    <a:pt x="1002036" y="263685"/>
                  </a:lnTo>
                  <a:lnTo>
                    <a:pt x="967566" y="301228"/>
                  </a:lnTo>
                  <a:lnTo>
                    <a:pt x="938148" y="341591"/>
                  </a:lnTo>
                  <a:lnTo>
                    <a:pt x="923354" y="326639"/>
                  </a:lnTo>
                  <a:lnTo>
                    <a:pt x="885887" y="303687"/>
                  </a:lnTo>
                  <a:lnTo>
                    <a:pt x="809154" y="294095"/>
                  </a:lnTo>
                  <a:lnTo>
                    <a:pt x="758456" y="307449"/>
                  </a:lnTo>
                  <a:lnTo>
                    <a:pt x="711931" y="332502"/>
                  </a:lnTo>
                  <a:lnTo>
                    <a:pt x="671601" y="365759"/>
                  </a:lnTo>
                  <a:lnTo>
                    <a:pt x="670382" y="354467"/>
                  </a:lnTo>
                  <a:lnTo>
                    <a:pt x="641305" y="279747"/>
                  </a:lnTo>
                  <a:lnTo>
                    <a:pt x="611027" y="246608"/>
                  </a:lnTo>
                  <a:lnTo>
                    <a:pt x="574308" y="221449"/>
                  </a:lnTo>
                  <a:lnTo>
                    <a:pt x="533670" y="204491"/>
                  </a:lnTo>
                  <a:lnTo>
                    <a:pt x="491634" y="195952"/>
                  </a:lnTo>
                  <a:lnTo>
                    <a:pt x="450722" y="196049"/>
                  </a:lnTo>
                  <a:lnTo>
                    <a:pt x="403592" y="203357"/>
                  </a:lnTo>
                  <a:lnTo>
                    <a:pt x="353567" y="214415"/>
                  </a:lnTo>
                  <a:lnTo>
                    <a:pt x="302485" y="228276"/>
                  </a:lnTo>
                  <a:lnTo>
                    <a:pt x="252179" y="243995"/>
                  </a:lnTo>
                  <a:lnTo>
                    <a:pt x="204485" y="260628"/>
                  </a:lnTo>
                  <a:lnTo>
                    <a:pt x="161239" y="277228"/>
                  </a:lnTo>
                  <a:lnTo>
                    <a:pt x="43268" y="580948"/>
                  </a:lnTo>
                  <a:lnTo>
                    <a:pt x="95415" y="565010"/>
                  </a:lnTo>
                  <a:lnTo>
                    <a:pt x="0" y="850468"/>
                  </a:lnTo>
                  <a:lnTo>
                    <a:pt x="169024" y="1035075"/>
                  </a:lnTo>
                  <a:lnTo>
                    <a:pt x="189674" y="1032763"/>
                  </a:lnTo>
                  <a:lnTo>
                    <a:pt x="249285" y="1023998"/>
                  </a:lnTo>
                  <a:lnTo>
                    <a:pt x="305375" y="1011838"/>
                  </a:lnTo>
                  <a:lnTo>
                    <a:pt x="357763" y="996395"/>
                  </a:lnTo>
                  <a:lnTo>
                    <a:pt x="406266" y="977779"/>
                  </a:lnTo>
                  <a:lnTo>
                    <a:pt x="450701" y="956103"/>
                  </a:lnTo>
                  <a:lnTo>
                    <a:pt x="490886" y="931478"/>
                  </a:lnTo>
                  <a:lnTo>
                    <a:pt x="526639" y="904015"/>
                  </a:lnTo>
                  <a:lnTo>
                    <a:pt x="557777" y="873825"/>
                  </a:lnTo>
                  <a:lnTo>
                    <a:pt x="584118" y="841019"/>
                  </a:lnTo>
                  <a:lnTo>
                    <a:pt x="605479" y="805709"/>
                  </a:lnTo>
                  <a:lnTo>
                    <a:pt x="622249" y="766432"/>
                  </a:lnTo>
                  <a:lnTo>
                    <a:pt x="623176" y="762901"/>
                  </a:lnTo>
                  <a:lnTo>
                    <a:pt x="640914" y="772646"/>
                  </a:lnTo>
                  <a:lnTo>
                    <a:pt x="660285" y="780160"/>
                  </a:lnTo>
                  <a:lnTo>
                    <a:pt x="681190" y="785350"/>
                  </a:lnTo>
                  <a:lnTo>
                    <a:pt x="705319" y="788263"/>
                  </a:lnTo>
                  <a:lnTo>
                    <a:pt x="707059" y="788212"/>
                  </a:lnTo>
                  <a:lnTo>
                    <a:pt x="761006" y="780352"/>
                  </a:lnTo>
                  <a:lnTo>
                    <a:pt x="811402" y="760631"/>
                  </a:lnTo>
                  <a:lnTo>
                    <a:pt x="857186" y="731660"/>
                  </a:lnTo>
                  <a:lnTo>
                    <a:pt x="897296" y="696050"/>
                  </a:lnTo>
                  <a:lnTo>
                    <a:pt x="930668" y="656412"/>
                  </a:lnTo>
                  <a:lnTo>
                    <a:pt x="937996" y="661161"/>
                  </a:lnTo>
                  <a:lnTo>
                    <a:pt x="982865" y="673404"/>
                  </a:lnTo>
                  <a:lnTo>
                    <a:pt x="925207" y="851369"/>
                  </a:lnTo>
                  <a:lnTo>
                    <a:pt x="1166660" y="763981"/>
                  </a:lnTo>
                  <a:lnTo>
                    <a:pt x="1251394" y="507301"/>
                  </a:lnTo>
                  <a:lnTo>
                    <a:pt x="1269484" y="525765"/>
                  </a:lnTo>
                  <a:lnTo>
                    <a:pt x="1290805" y="539815"/>
                  </a:lnTo>
                  <a:lnTo>
                    <a:pt x="1314684" y="549047"/>
                  </a:lnTo>
                  <a:lnTo>
                    <a:pt x="1340446" y="553059"/>
                  </a:lnTo>
                  <a:lnTo>
                    <a:pt x="1371619" y="549835"/>
                  </a:lnTo>
                  <a:lnTo>
                    <a:pt x="1401314" y="538570"/>
                  </a:lnTo>
                  <a:lnTo>
                    <a:pt x="1428672" y="521393"/>
                  </a:lnTo>
                  <a:lnTo>
                    <a:pt x="1452829" y="500430"/>
                  </a:lnTo>
                  <a:lnTo>
                    <a:pt x="1462399" y="502750"/>
                  </a:lnTo>
                  <a:lnTo>
                    <a:pt x="1472261" y="504374"/>
                  </a:lnTo>
                  <a:lnTo>
                    <a:pt x="1482459" y="505131"/>
                  </a:lnTo>
                  <a:lnTo>
                    <a:pt x="1494993" y="504659"/>
                  </a:lnTo>
                  <a:lnTo>
                    <a:pt x="1534808" y="493698"/>
                  </a:lnTo>
                  <a:lnTo>
                    <a:pt x="1572218" y="471243"/>
                  </a:lnTo>
                  <a:lnTo>
                    <a:pt x="1607100" y="437390"/>
                  </a:lnTo>
                  <a:lnTo>
                    <a:pt x="1639328" y="392239"/>
                  </a:lnTo>
                  <a:lnTo>
                    <a:pt x="1654213" y="367715"/>
                  </a:lnTo>
                  <a:lnTo>
                    <a:pt x="1617586" y="322910"/>
                  </a:lnTo>
                  <a:lnTo>
                    <a:pt x="1684375" y="125806"/>
                  </a:lnTo>
                  <a:lnTo>
                    <a:pt x="1565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1558352F-FC25-32F3-27FD-B7446B12C1EA}"/>
                </a:ext>
              </a:extLst>
            </p:cNvPr>
            <p:cNvSpPr/>
            <p:nvPr/>
          </p:nvSpPr>
          <p:spPr>
            <a:xfrm>
              <a:off x="-435404" y="1222643"/>
              <a:ext cx="53340" cy="52705"/>
            </a:xfrm>
            <a:custGeom>
              <a:avLst/>
              <a:gdLst/>
              <a:ahLst/>
              <a:cxnLst/>
              <a:rect l="l" t="t" r="r" b="b"/>
              <a:pathLst>
                <a:path w="53339" h="52705">
                  <a:moveTo>
                    <a:pt x="26733" y="0"/>
                  </a:moveTo>
                  <a:lnTo>
                    <a:pt x="16432" y="1976"/>
                  </a:lnTo>
                  <a:lnTo>
                    <a:pt x="7923" y="7456"/>
                  </a:lnTo>
                  <a:lnTo>
                    <a:pt x="2135" y="15768"/>
                  </a:lnTo>
                  <a:lnTo>
                    <a:pt x="0" y="26238"/>
                  </a:lnTo>
                  <a:lnTo>
                    <a:pt x="2135" y="36800"/>
                  </a:lnTo>
                  <a:lnTo>
                    <a:pt x="7923" y="45165"/>
                  </a:lnTo>
                  <a:lnTo>
                    <a:pt x="16432" y="50671"/>
                  </a:lnTo>
                  <a:lnTo>
                    <a:pt x="26733" y="52654"/>
                  </a:lnTo>
                  <a:lnTo>
                    <a:pt x="36939" y="50671"/>
                  </a:lnTo>
                  <a:lnTo>
                    <a:pt x="40651" y="48259"/>
                  </a:lnTo>
                  <a:lnTo>
                    <a:pt x="26733" y="48259"/>
                  </a:lnTo>
                  <a:lnTo>
                    <a:pt x="18280" y="46606"/>
                  </a:lnTo>
                  <a:lnTo>
                    <a:pt x="11460" y="42016"/>
                  </a:lnTo>
                  <a:lnTo>
                    <a:pt x="6904" y="35042"/>
                  </a:lnTo>
                  <a:lnTo>
                    <a:pt x="5245" y="26238"/>
                  </a:lnTo>
                  <a:lnTo>
                    <a:pt x="6904" y="17570"/>
                  </a:lnTo>
                  <a:lnTo>
                    <a:pt x="11460" y="10636"/>
                  </a:lnTo>
                  <a:lnTo>
                    <a:pt x="18280" y="6035"/>
                  </a:lnTo>
                  <a:lnTo>
                    <a:pt x="26733" y="4368"/>
                  </a:lnTo>
                  <a:lnTo>
                    <a:pt x="40639" y="4368"/>
                  </a:lnTo>
                  <a:lnTo>
                    <a:pt x="36939" y="1976"/>
                  </a:lnTo>
                  <a:lnTo>
                    <a:pt x="26733" y="0"/>
                  </a:lnTo>
                  <a:close/>
                </a:path>
                <a:path w="53339" h="52705">
                  <a:moveTo>
                    <a:pt x="40639" y="4368"/>
                  </a:moveTo>
                  <a:lnTo>
                    <a:pt x="26733" y="4368"/>
                  </a:lnTo>
                  <a:lnTo>
                    <a:pt x="35083" y="6035"/>
                  </a:lnTo>
                  <a:lnTo>
                    <a:pt x="41851" y="10636"/>
                  </a:lnTo>
                  <a:lnTo>
                    <a:pt x="46387" y="17570"/>
                  </a:lnTo>
                  <a:lnTo>
                    <a:pt x="48044" y="26238"/>
                  </a:lnTo>
                  <a:lnTo>
                    <a:pt x="46387" y="35042"/>
                  </a:lnTo>
                  <a:lnTo>
                    <a:pt x="41851" y="42016"/>
                  </a:lnTo>
                  <a:lnTo>
                    <a:pt x="35083" y="46606"/>
                  </a:lnTo>
                  <a:lnTo>
                    <a:pt x="26733" y="48259"/>
                  </a:lnTo>
                  <a:lnTo>
                    <a:pt x="40651" y="48259"/>
                  </a:lnTo>
                  <a:lnTo>
                    <a:pt x="45413" y="45165"/>
                  </a:lnTo>
                  <a:lnTo>
                    <a:pt x="51199" y="36800"/>
                  </a:lnTo>
                  <a:lnTo>
                    <a:pt x="53339" y="26238"/>
                  </a:lnTo>
                  <a:lnTo>
                    <a:pt x="51199" y="15768"/>
                  </a:lnTo>
                  <a:lnTo>
                    <a:pt x="45413" y="7456"/>
                  </a:lnTo>
                  <a:lnTo>
                    <a:pt x="40639" y="4368"/>
                  </a:lnTo>
                  <a:close/>
                </a:path>
                <a:path w="53339" h="52705">
                  <a:moveTo>
                    <a:pt x="35280" y="11137"/>
                  </a:moveTo>
                  <a:lnTo>
                    <a:pt x="16560" y="11137"/>
                  </a:lnTo>
                  <a:lnTo>
                    <a:pt x="16560" y="41490"/>
                  </a:lnTo>
                  <a:lnTo>
                    <a:pt x="21183" y="41490"/>
                  </a:lnTo>
                  <a:lnTo>
                    <a:pt x="21183" y="28308"/>
                  </a:lnTo>
                  <a:lnTo>
                    <a:pt x="31093" y="28308"/>
                  </a:lnTo>
                  <a:lnTo>
                    <a:pt x="30962" y="28105"/>
                  </a:lnTo>
                  <a:lnTo>
                    <a:pt x="35458" y="27584"/>
                  </a:lnTo>
                  <a:lnTo>
                    <a:pt x="38823" y="25196"/>
                  </a:lnTo>
                  <a:lnTo>
                    <a:pt x="38823" y="24434"/>
                  </a:lnTo>
                  <a:lnTo>
                    <a:pt x="21183" y="24434"/>
                  </a:lnTo>
                  <a:lnTo>
                    <a:pt x="21183" y="15011"/>
                  </a:lnTo>
                  <a:lnTo>
                    <a:pt x="38823" y="15011"/>
                  </a:lnTo>
                  <a:lnTo>
                    <a:pt x="38823" y="13792"/>
                  </a:lnTo>
                  <a:lnTo>
                    <a:pt x="35280" y="11137"/>
                  </a:lnTo>
                  <a:close/>
                </a:path>
                <a:path w="53339" h="52705">
                  <a:moveTo>
                    <a:pt x="31093" y="28308"/>
                  </a:moveTo>
                  <a:lnTo>
                    <a:pt x="26428" y="28308"/>
                  </a:lnTo>
                  <a:lnTo>
                    <a:pt x="34442" y="41490"/>
                  </a:lnTo>
                  <a:lnTo>
                    <a:pt x="39585" y="41490"/>
                  </a:lnTo>
                  <a:lnTo>
                    <a:pt x="31093" y="28308"/>
                  </a:lnTo>
                  <a:close/>
                </a:path>
                <a:path w="53339" h="52705">
                  <a:moveTo>
                    <a:pt x="38823" y="15011"/>
                  </a:moveTo>
                  <a:lnTo>
                    <a:pt x="30645" y="15011"/>
                  </a:lnTo>
                  <a:lnTo>
                    <a:pt x="34048" y="15722"/>
                  </a:lnTo>
                  <a:lnTo>
                    <a:pt x="34048" y="24142"/>
                  </a:lnTo>
                  <a:lnTo>
                    <a:pt x="30543" y="24434"/>
                  </a:lnTo>
                  <a:lnTo>
                    <a:pt x="38823" y="24434"/>
                  </a:lnTo>
                  <a:lnTo>
                    <a:pt x="38823" y="15011"/>
                  </a:lnTo>
                  <a:close/>
                </a:path>
              </a:pathLst>
            </a:custGeom>
            <a:solidFill>
              <a:srgbClr val="00471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2" name="object 16">
              <a:extLst>
                <a:ext uri="{FF2B5EF4-FFF2-40B4-BE49-F238E27FC236}">
                  <a16:creationId xmlns:a16="http://schemas.microsoft.com/office/drawing/2014/main" id="{4E4DDFAB-84A1-BF82-7EAB-A8378323375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165606" y="826254"/>
              <a:ext cx="713143" cy="726287"/>
            </a:xfrm>
            <a:prstGeom prst="rect">
              <a:avLst/>
            </a:prstGeom>
          </p:spPr>
        </p:pic>
        <p:pic>
          <p:nvPicPr>
            <p:cNvPr id="33" name="object 17">
              <a:extLst>
                <a:ext uri="{FF2B5EF4-FFF2-40B4-BE49-F238E27FC236}">
                  <a16:creationId xmlns:a16="http://schemas.microsoft.com/office/drawing/2014/main" id="{A604DFD6-91FD-2B9E-B9E3-50F51493AB1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2033842" y="1013540"/>
              <a:ext cx="867226" cy="7491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8">
            <a:extLst>
              <a:ext uri="{FF2B5EF4-FFF2-40B4-BE49-F238E27FC236}">
                <a16:creationId xmlns:a16="http://schemas.microsoft.com/office/drawing/2014/main" id="{F6CC8F45-DD0D-89CA-B723-62706E277960}"/>
              </a:ext>
            </a:extLst>
          </p:cNvPr>
          <p:cNvSpPr/>
          <p:nvPr/>
        </p:nvSpPr>
        <p:spPr>
          <a:xfrm>
            <a:off x="367029" y="4129441"/>
            <a:ext cx="6897449" cy="683859"/>
          </a:xfrm>
          <a:custGeom>
            <a:avLst/>
            <a:gdLst/>
            <a:ahLst/>
            <a:cxnLst/>
            <a:rect l="l" t="t" r="r" b="b"/>
            <a:pathLst>
              <a:path w="6840220" h="716915">
                <a:moveTo>
                  <a:pt x="6840004" y="0"/>
                </a:moveTo>
                <a:lnTo>
                  <a:pt x="0" y="0"/>
                </a:lnTo>
                <a:lnTo>
                  <a:pt x="0" y="716864"/>
                </a:lnTo>
                <a:lnTo>
                  <a:pt x="6840004" y="716864"/>
                </a:lnTo>
                <a:lnTo>
                  <a:pt x="6840004" y="0"/>
                </a:lnTo>
                <a:close/>
              </a:path>
            </a:pathLst>
          </a:custGeom>
          <a:solidFill>
            <a:srgbClr val="F1F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65BB4E5E-012D-24A4-AA1B-CEE74CEFFAD4}"/>
              </a:ext>
            </a:extLst>
          </p:cNvPr>
          <p:cNvSpPr/>
          <p:nvPr/>
        </p:nvSpPr>
        <p:spPr>
          <a:xfrm>
            <a:off x="425450" y="7323622"/>
            <a:ext cx="6840220" cy="537678"/>
          </a:xfrm>
          <a:custGeom>
            <a:avLst/>
            <a:gdLst/>
            <a:ahLst/>
            <a:cxnLst/>
            <a:rect l="l" t="t" r="r" b="b"/>
            <a:pathLst>
              <a:path w="6840220" h="716915">
                <a:moveTo>
                  <a:pt x="6840004" y="0"/>
                </a:moveTo>
                <a:lnTo>
                  <a:pt x="0" y="0"/>
                </a:lnTo>
                <a:lnTo>
                  <a:pt x="0" y="716864"/>
                </a:lnTo>
                <a:lnTo>
                  <a:pt x="6840004" y="716864"/>
                </a:lnTo>
                <a:lnTo>
                  <a:pt x="6840004" y="0"/>
                </a:lnTo>
                <a:close/>
              </a:path>
            </a:pathLst>
          </a:custGeom>
          <a:solidFill>
            <a:srgbClr val="F1F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992" cy="899998"/>
          </a:xfrm>
          <a:prstGeom prst="rect">
            <a:avLst/>
          </a:prstGeom>
        </p:spPr>
      </p:pic>
      <p:grpSp>
        <p:nvGrpSpPr>
          <p:cNvPr id="23" name="object 3"/>
          <p:cNvGrpSpPr/>
          <p:nvPr/>
        </p:nvGrpSpPr>
        <p:grpSpPr>
          <a:xfrm>
            <a:off x="5004637" y="1979738"/>
            <a:ext cx="2194605" cy="1533517"/>
            <a:chOff x="5480035" y="4421704"/>
            <a:chExt cx="2194605" cy="1533517"/>
          </a:xfrm>
        </p:grpSpPr>
        <p:pic>
          <p:nvPicPr>
            <p:cNvPr id="2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0035" y="4421704"/>
              <a:ext cx="1044105" cy="1511503"/>
            </a:xfrm>
            <a:prstGeom prst="rect">
              <a:avLst/>
            </a:prstGeom>
          </p:spPr>
        </p:pic>
        <p:pic>
          <p:nvPicPr>
            <p:cNvPr id="2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30535" y="4443706"/>
              <a:ext cx="1044105" cy="1511515"/>
            </a:xfrm>
            <a:prstGeom prst="rect">
              <a:avLst/>
            </a:prstGeom>
          </p:spPr>
        </p:pic>
      </p:grpSp>
      <p:pic>
        <p:nvPicPr>
          <p:cNvPr id="2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41977" y="2001752"/>
            <a:ext cx="1080084" cy="1511503"/>
          </a:xfrm>
          <a:prstGeom prst="rect">
            <a:avLst/>
          </a:prstGeom>
        </p:spPr>
      </p:pic>
      <p:sp>
        <p:nvSpPr>
          <p:cNvPr id="29" name="object 12"/>
          <p:cNvSpPr txBox="1"/>
          <p:nvPr/>
        </p:nvSpPr>
        <p:spPr>
          <a:xfrm>
            <a:off x="425380" y="1455855"/>
            <a:ext cx="3091180" cy="2514086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rgbClr val="004712"/>
                </a:solidFill>
                <a:effectLst/>
                <a:uLnTx/>
                <a:uFillTx/>
                <a:latin typeface="Arial"/>
                <a:cs typeface="Arial"/>
              </a:rPr>
              <a:t>Natural</a:t>
            </a:r>
            <a:r>
              <a:rPr kumimoji="0" sz="2000" b="0" i="0" u="none" strike="noStrike" kern="0" cap="none" spc="85" normalizeH="0" baseline="0" noProof="0" dirty="0">
                <a:ln>
                  <a:noFill/>
                </a:ln>
                <a:solidFill>
                  <a:srgbClr val="00471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4712"/>
                </a:solidFill>
                <a:effectLst/>
                <a:uLnTx/>
                <a:uFillTx/>
                <a:latin typeface="Arial"/>
                <a:cs typeface="Arial"/>
              </a:rPr>
              <a:t>Cheese</a:t>
            </a: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solidFill>
                  <a:srgbClr val="00471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04712"/>
                </a:solidFill>
                <a:effectLst/>
                <a:uLnTx/>
                <a:uFillTx/>
                <a:latin typeface="Arial"/>
                <a:cs typeface="Arial"/>
              </a:rPr>
              <a:t>Snacks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defTabSz="914400" eaLnBrk="1" fontAlgn="auto" latinLnBrk="0" hangingPunct="1">
              <a:lnSpc>
                <a:spcPct val="1137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Bega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offers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a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range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of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conveniently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packaged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natural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cheese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snacks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for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both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children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and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adults.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Halal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certified.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Suitable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for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vegetarians.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 Light"/>
              <a:cs typeface="Helvetica Neue 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Bega</a:t>
            </a:r>
            <a:r>
              <a:rPr kumimoji="0" sz="900" b="1" i="0" u="none" strike="noStrike" kern="0" cap="none" spc="4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Junior</a:t>
            </a:r>
            <a:r>
              <a:rPr kumimoji="0" sz="900" b="1" i="0" u="none" strike="noStrike" kern="0" cap="none" spc="5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Cheese</a:t>
            </a:r>
            <a:r>
              <a:rPr kumimoji="0" sz="900" b="1" i="0" u="none" strike="noStrike" kern="0" cap="none" spc="4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 </a:t>
            </a:r>
            <a:r>
              <a:rPr kumimoji="0" sz="900" b="1" i="0" u="none" strike="noStrike" kern="0" cap="none" spc="-1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Sticks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cs typeface="Helvetica Neue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Shelf</a:t>
            </a:r>
            <a:r>
              <a:rPr kumimoji="0" sz="900" b="1" i="0" u="none" strike="noStrike" kern="0" cap="none" spc="2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life:</a:t>
            </a:r>
            <a:r>
              <a:rPr kumimoji="0" sz="900" b="1" i="0" u="none" strike="noStrike" kern="0" cap="none" spc="2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6</a:t>
            </a:r>
            <a:r>
              <a:rPr kumimoji="0" sz="900" b="0" i="0" u="none" strike="noStrike" kern="0" cap="none" spc="3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months</a:t>
            </a:r>
            <a:r>
              <a:rPr kumimoji="0" sz="900" b="0" i="0" u="none" strike="noStrike" kern="0" cap="none" spc="27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endParaRPr kumimoji="0" lang="en-AU" sz="900" b="0" i="0" u="none" strike="noStrike" kern="0" cap="none" spc="275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Helvetica Neue Light"/>
              <a:cs typeface="Helvetica Neue 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Storage:</a:t>
            </a:r>
            <a:r>
              <a:rPr kumimoji="0" sz="900" b="1" i="0" u="none" strike="noStrike" kern="0" cap="none" spc="2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2–4°C</a:t>
            </a:r>
            <a:r>
              <a:rPr kumimoji="0" sz="900" b="0" i="0" u="none" strike="noStrike" kern="0" cap="none" spc="27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endParaRPr kumimoji="0" lang="en-AU" sz="900" b="0" i="0" u="none" strike="noStrike" kern="0" cap="none" spc="275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Helvetica Neue Light"/>
              <a:cs typeface="Helvetica Neue 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Packaging:</a:t>
            </a:r>
            <a:r>
              <a:rPr kumimoji="0" sz="900" b="1" i="0" u="none" strike="noStrike" kern="0" cap="none" spc="3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 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12</a:t>
            </a:r>
            <a:r>
              <a:rPr kumimoji="0" sz="900" b="0" i="0" u="none" strike="noStrike" kern="0" cap="none" spc="2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x</a:t>
            </a:r>
            <a:r>
              <a:rPr kumimoji="0" sz="900" b="0" i="0" u="none" strike="noStrike" kern="0" cap="none" spc="2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160g</a:t>
            </a:r>
            <a:endParaRPr kumimoji="0" lang="en-AU" sz="900" b="0" i="0" u="none" strike="noStrike" kern="0" cap="none" spc="-2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Helvetica Neue Light"/>
              <a:cs typeface="Helvetica Neue 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 Light"/>
              <a:cs typeface="Helvetica Neue 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</a:rPr>
              <a:t>Bega Stringers </a:t>
            </a:r>
            <a:endParaRPr kumimoji="0" lang="en-AU" sz="900" b="1" i="0" u="none" strike="noStrike" kern="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Helvetica Neue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</a:rPr>
              <a:t>Shelf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life:</a:t>
            </a:r>
            <a:r>
              <a:rPr kumimoji="0" sz="900" b="1" i="0" u="none" strike="noStrike" kern="0" cap="none" spc="3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6</a:t>
            </a:r>
            <a:r>
              <a:rPr kumimoji="0" sz="900" b="0" i="0" u="none" strike="noStrike" kern="0" cap="none" spc="3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months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 Light"/>
              <a:cs typeface="Helvetica Neue 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Storage: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2–4°C</a:t>
            </a:r>
            <a:r>
              <a:rPr kumimoji="0" sz="900" b="0" i="0" u="none" strike="noStrike" kern="0" cap="none" spc="23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endParaRPr kumimoji="0" lang="en-AU" sz="900" b="0" i="0" u="none" strike="noStrike" kern="0" cap="none" spc="235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Helvetica Neue Light"/>
              <a:cs typeface="Helvetica Neue 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Packaging:</a:t>
            </a:r>
            <a:r>
              <a:rPr kumimoji="0" sz="900" b="1" i="0" u="none" strike="noStrike" kern="0" cap="none" spc="1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 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12</a:t>
            </a:r>
            <a:r>
              <a:rPr kumimoji="0" sz="900" b="0" i="0" u="none" strike="noStrike" kern="0" cap="none" spc="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x</a:t>
            </a:r>
            <a:r>
              <a:rPr kumimoji="0" sz="900" b="0" i="0" u="none" strike="noStrike" kern="0" cap="none" spc="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160g,</a:t>
            </a:r>
            <a:r>
              <a:rPr kumimoji="0" sz="900" b="0" i="0" u="none" strike="noStrike" kern="0" cap="none" spc="1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18</a:t>
            </a:r>
            <a:r>
              <a:rPr kumimoji="0" sz="900" b="0" i="0" u="none" strike="noStrike" kern="0" cap="none" spc="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x</a:t>
            </a:r>
            <a:r>
              <a:rPr kumimoji="0" sz="900" b="0" i="0" u="none" strike="noStrike" kern="0" cap="none" spc="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80g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 Light"/>
              <a:cs typeface="Helvetica Neue Light"/>
            </a:endParaRPr>
          </a:p>
        </p:txBody>
      </p:sp>
      <p:sp>
        <p:nvSpPr>
          <p:cNvPr id="30" name="object 16"/>
          <p:cNvSpPr txBox="1"/>
          <p:nvPr/>
        </p:nvSpPr>
        <p:spPr>
          <a:xfrm>
            <a:off x="467360" y="4215446"/>
            <a:ext cx="3158490" cy="317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5760" lvl="0" indent="0" defTabSz="914400" eaLnBrk="1" fontAlgn="auto" latinLnBrk="0" hangingPunct="1">
              <a:lnSpc>
                <a:spcPct val="114599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Bega</a:t>
            </a:r>
            <a:r>
              <a:rPr kumimoji="0" sz="900" b="1" i="0" u="none" strike="noStrike" kern="0" cap="none" spc="2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Junior</a:t>
            </a:r>
            <a:r>
              <a:rPr kumimoji="0" sz="900" b="1" i="0" u="none" strike="noStrike" kern="0" cap="none" spc="2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Sticks</a:t>
            </a:r>
            <a:r>
              <a:rPr kumimoji="0" sz="900" b="1" i="0" u="none" strike="noStrike" kern="0" cap="none" spc="1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are</a:t>
            </a:r>
            <a:r>
              <a:rPr kumimoji="0" sz="900" b="0" i="0" u="none" strike="noStrike" kern="0" cap="none" spc="2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mild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in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flavour</a:t>
            </a:r>
            <a:r>
              <a:rPr kumimoji="0" sz="900" b="0" i="0" u="none" strike="noStrike" kern="0" cap="none" spc="2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and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smooth</a:t>
            </a:r>
            <a:r>
              <a:rPr kumimoji="0" sz="900" b="0" i="0" u="none" strike="noStrike" kern="0" cap="none" spc="2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in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texture.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A</a:t>
            </a:r>
            <a:r>
              <a:rPr kumimoji="0" sz="900" b="0" i="0" u="none" strike="noStrike" kern="0" cap="none" spc="1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healthy</a:t>
            </a:r>
            <a:r>
              <a:rPr kumimoji="0" sz="900" b="0" i="0" u="none" strike="noStrike" kern="0" cap="none" spc="1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snacking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option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for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growing</a:t>
            </a:r>
            <a:r>
              <a:rPr kumimoji="0" sz="900" b="0" i="0" u="none" strike="noStrike" kern="0" cap="none" spc="2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children.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 Light"/>
              <a:cs typeface="Helvetica Neue Light"/>
            </a:endParaRPr>
          </a:p>
        </p:txBody>
      </p:sp>
      <p:sp>
        <p:nvSpPr>
          <p:cNvPr id="31" name="object 17"/>
          <p:cNvSpPr txBox="1"/>
          <p:nvPr/>
        </p:nvSpPr>
        <p:spPr>
          <a:xfrm>
            <a:off x="3830443" y="4172455"/>
            <a:ext cx="3368396" cy="63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145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Bega</a:t>
            </a:r>
            <a:r>
              <a:rPr kumimoji="0" sz="900" b="1" i="0" u="none" strike="noStrike" kern="0" cap="none" spc="1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"/>
                <a:cs typeface="Helvetica Neue"/>
              </a:rPr>
              <a:t>Stringers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,</a:t>
            </a:r>
            <a:r>
              <a:rPr kumimoji="0" sz="900" b="0" i="0" u="none" strike="noStrike" kern="0" cap="none" spc="1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Made</a:t>
            </a:r>
            <a:r>
              <a:rPr kumimoji="0" sz="900" b="0" i="0" u="none" strike="noStrike" kern="0" cap="none" spc="1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from</a:t>
            </a:r>
            <a:r>
              <a:rPr kumimoji="0" sz="900" b="0" i="0" u="none" strike="noStrike" kern="0" cap="none" spc="1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100%</a:t>
            </a:r>
            <a:r>
              <a:rPr kumimoji="0" sz="900" b="0" i="0" u="none" strike="noStrike" kern="0" cap="none" spc="1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mozzarella,</a:t>
            </a:r>
            <a:r>
              <a:rPr kumimoji="0" sz="900" b="0" i="0" u="none" strike="noStrike" kern="0" cap="none" spc="1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they</a:t>
            </a:r>
            <a:r>
              <a:rPr kumimoji="0" sz="900" b="0" i="0" u="none" strike="noStrike" kern="0" cap="none" spc="1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contain</a:t>
            </a:r>
            <a:r>
              <a:rPr kumimoji="0" sz="900" b="0" i="0" u="none" strike="noStrike" kern="0" cap="none" spc="1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37%</a:t>
            </a:r>
            <a:r>
              <a:rPr kumimoji="0" sz="900" b="0" i="0" u="none" strike="noStrike" kern="0" cap="none" spc="1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less</a:t>
            </a:r>
            <a:r>
              <a:rPr kumimoji="0" sz="900" b="0" i="0" u="none" strike="noStrike" kern="0" cap="none" spc="1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fat</a:t>
            </a:r>
            <a:r>
              <a:rPr kumimoji="0" sz="900" b="0" i="0" u="none" strike="noStrike" kern="0" cap="none" spc="1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than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regular</a:t>
            </a:r>
            <a:r>
              <a:rPr kumimoji="0" sz="900" b="0" i="0" u="none" strike="noStrike" kern="0" cap="none" spc="3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cheddar</a:t>
            </a:r>
            <a:r>
              <a:rPr kumimoji="0" sz="900" b="0" i="0" u="none" strike="noStrike" kern="0" cap="none" spc="4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cheese.</a:t>
            </a:r>
            <a:r>
              <a:rPr kumimoji="0" sz="900" b="0" i="0" u="none" strike="noStrike" kern="0" cap="none" spc="4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Stringers</a:t>
            </a:r>
            <a:r>
              <a:rPr kumimoji="0" sz="900" b="0" i="0" u="none" strike="noStrike" kern="0" cap="none" spc="3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are</a:t>
            </a:r>
            <a:r>
              <a:rPr kumimoji="0" sz="900" b="0" i="0" u="none" strike="noStrike" kern="0" cap="none" spc="4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the</a:t>
            </a:r>
            <a:r>
              <a:rPr kumimoji="0" sz="900" b="0" i="0" u="none" strike="noStrike" kern="0" cap="none" spc="3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perfect</a:t>
            </a:r>
            <a:r>
              <a:rPr kumimoji="0" sz="900" b="0" i="0" u="none" strike="noStrike" kern="0" cap="none" spc="4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addition</a:t>
            </a:r>
            <a:r>
              <a:rPr kumimoji="0" sz="900" b="0" i="0" u="none" strike="noStrike" kern="0" cap="none" spc="4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for</a:t>
            </a:r>
            <a:r>
              <a:rPr kumimoji="0" sz="900" b="0" i="0" u="none" strike="noStrike" kern="0" cap="none" spc="3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any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snacking</a:t>
            </a:r>
            <a:r>
              <a:rPr kumimoji="0" sz="900" b="0" i="0" u="none" strike="noStrike" kern="0" cap="none" spc="3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occasion.</a:t>
            </a:r>
            <a:r>
              <a:rPr kumimoji="0" sz="900" b="0" i="0" u="none" strike="noStrike" kern="0" cap="none" spc="4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Available</a:t>
            </a:r>
            <a:r>
              <a:rPr kumimoji="0" sz="900" b="0" i="0" u="none" strike="noStrike" kern="0" cap="none" spc="4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in</a:t>
            </a:r>
            <a:r>
              <a:rPr kumimoji="0" sz="900" b="0" i="0" u="none" strike="noStrike" kern="0" cap="none" spc="4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Original</a:t>
            </a:r>
            <a:r>
              <a:rPr kumimoji="0" sz="900" b="0" i="0" u="none" strike="noStrike" kern="0" cap="none" spc="35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and</a:t>
            </a:r>
            <a:r>
              <a:rPr kumimoji="0" sz="900" b="0" i="0" u="none" strike="noStrike" kern="0" cap="none" spc="4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Cheddar</a:t>
            </a:r>
            <a:r>
              <a:rPr kumimoji="0" sz="900" b="0" i="0" u="none" strike="noStrike" kern="0" cap="none" spc="4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Helvetica Neue Light"/>
                <a:cs typeface="Helvetica Neue Light"/>
              </a:rPr>
              <a:t>flavours.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 Light"/>
              <a:cs typeface="Helvetica Neue Ligh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752B3E-2FDE-72E8-D47E-660FB83331F3}"/>
              </a:ext>
            </a:extLst>
          </p:cNvPr>
          <p:cNvGrpSpPr/>
          <p:nvPr/>
        </p:nvGrpSpPr>
        <p:grpSpPr>
          <a:xfrm>
            <a:off x="0" y="8030122"/>
            <a:ext cx="7625310" cy="1964778"/>
            <a:chOff x="0" y="8464553"/>
            <a:chExt cx="7625310" cy="209629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3F9F1F0-50FF-A00A-33F7-F2A443377145}"/>
                </a:ext>
              </a:extLst>
            </p:cNvPr>
            <p:cNvGrpSpPr/>
            <p:nvPr/>
          </p:nvGrpSpPr>
          <p:grpSpPr>
            <a:xfrm>
              <a:off x="0" y="8464553"/>
              <a:ext cx="7625310" cy="2096294"/>
              <a:chOff x="-9979" y="8419657"/>
              <a:chExt cx="7625310" cy="209629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6ABE40B-2C54-F4FD-A114-428B36AB57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alphaModFix amt="35000"/>
              </a:blip>
              <a:srcRect t="18551" r="92291" b="1153"/>
              <a:stretch/>
            </p:blipFill>
            <p:spPr>
              <a:xfrm>
                <a:off x="-9979" y="8419657"/>
                <a:ext cx="4386957" cy="199577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DF0B94A-FC3A-1210-A837-B80F9792DD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alphaModFix amt="35000"/>
              </a:blip>
              <a:srcRect t="24177" r="19486" b="3041"/>
              <a:stretch/>
            </p:blipFill>
            <p:spPr>
              <a:xfrm>
                <a:off x="4376979" y="8445454"/>
                <a:ext cx="3179520" cy="199031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4641429-9FDA-197D-EBBB-15004E7F26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42945" r="19486" b="1"/>
              <a:stretch/>
            </p:blipFill>
            <p:spPr>
              <a:xfrm>
                <a:off x="4073070" y="8777734"/>
                <a:ext cx="3542261" cy="173821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4FF129F-7150-B426-F694-2AA97CFB880B}"/>
                </a:ext>
              </a:extLst>
            </p:cNvPr>
            <p:cNvSpPr txBox="1"/>
            <p:nvPr/>
          </p:nvSpPr>
          <p:spPr>
            <a:xfrm>
              <a:off x="201236" y="8616014"/>
              <a:ext cx="4069080" cy="1700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8141A"/>
                </a:buClr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471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WHY CHOOSE BEGA?</a:t>
              </a:r>
            </a:p>
            <a:p>
              <a:pPr marL="285750" marR="0" lvl="0" indent="-2857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8141A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AU" sz="130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Helvetica Neue Light"/>
                </a:rPr>
                <a:t>Specialist dairy experience since 1899</a:t>
              </a:r>
            </a:p>
            <a:p>
              <a:pPr marL="285750" indent="-285750" algn="l">
                <a:buClr>
                  <a:srgbClr val="B8141A"/>
                </a:buClr>
                <a:buFont typeface="Wingdings" panose="05000000000000000000" pitchFamily="2" charset="2"/>
                <a:buChar char="ü"/>
              </a:pPr>
              <a:r>
                <a:rPr lang="en-AU" sz="1300" dirty="0">
                  <a:solidFill>
                    <a:srgbClr val="4D4D4F"/>
                  </a:solidFill>
                  <a:latin typeface="Helvetica Neue Light"/>
                </a:rPr>
                <a:t>Consistent quality &amp; reliable functionality for baking, cooking &amp; snacking</a:t>
              </a:r>
            </a:p>
            <a:p>
              <a:pPr marL="285750" marR="0" lvl="0" indent="-2857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8141A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AU" sz="130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Helvetica Neue Light"/>
                </a:rPr>
                <a:t>Products manufactured to stringent specifications using state of the art manufacturing technology</a:t>
              </a:r>
            </a:p>
            <a:p>
              <a:pPr marL="285750" marR="0" lvl="0" indent="-2857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8141A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AU" sz="130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Helvetica Neue Light"/>
                </a:rPr>
                <a:t>Proudly Australian made &amp; owned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8141A"/>
                </a:buClr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AU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E73DA6-09D1-DAB0-BA5D-BCB2FA40FF70}"/>
                </a:ext>
              </a:extLst>
            </p:cNvPr>
            <p:cNvSpPr txBox="1"/>
            <p:nvPr/>
          </p:nvSpPr>
          <p:spPr>
            <a:xfrm>
              <a:off x="6393728" y="10234714"/>
              <a:ext cx="87075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Serving Suggestion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89C22A-DE45-ED0F-D825-E672FB4572A2}"/>
                </a:ext>
              </a:extLst>
            </p:cNvPr>
            <p:cNvSpPr txBox="1"/>
            <p:nvPr/>
          </p:nvSpPr>
          <p:spPr>
            <a:xfrm>
              <a:off x="38776" y="10234714"/>
              <a:ext cx="255871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Helvetica Neue Light"/>
                </a:rPr>
                <a:t>Bega and the Bega device are trademarks of the Bega Group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8AB4CD0-9E6B-0037-4A95-EFFC99E9A113}"/>
              </a:ext>
            </a:extLst>
          </p:cNvPr>
          <p:cNvGrpSpPr/>
          <p:nvPr/>
        </p:nvGrpSpPr>
        <p:grpSpPr>
          <a:xfrm>
            <a:off x="2959100" y="189503"/>
            <a:ext cx="1755139" cy="1104265"/>
            <a:chOff x="-2120251" y="737787"/>
            <a:chExt cx="1755139" cy="1104265"/>
          </a:xfrm>
        </p:grpSpPr>
        <p:sp>
          <p:nvSpPr>
            <p:cNvPr id="48" name="object 13">
              <a:extLst>
                <a:ext uri="{FF2B5EF4-FFF2-40B4-BE49-F238E27FC236}">
                  <a16:creationId xmlns:a16="http://schemas.microsoft.com/office/drawing/2014/main" id="{97552EF1-16E3-1238-64E7-19D293E120D4}"/>
                </a:ext>
              </a:extLst>
            </p:cNvPr>
            <p:cNvSpPr/>
            <p:nvPr/>
          </p:nvSpPr>
          <p:spPr>
            <a:xfrm>
              <a:off x="-2120251" y="737787"/>
              <a:ext cx="1755139" cy="1104265"/>
            </a:xfrm>
            <a:custGeom>
              <a:avLst/>
              <a:gdLst/>
              <a:ahLst/>
              <a:cxnLst/>
              <a:rect l="l" t="t" r="r" b="b"/>
              <a:pathLst>
                <a:path w="1755139" h="1104265">
                  <a:moveTo>
                    <a:pt x="1609648" y="0"/>
                  </a:moveTo>
                  <a:lnTo>
                    <a:pt x="1564843" y="16827"/>
                  </a:lnTo>
                  <a:lnTo>
                    <a:pt x="1516208" y="37840"/>
                  </a:lnTo>
                  <a:lnTo>
                    <a:pt x="1469869" y="63264"/>
                  </a:lnTo>
                  <a:lnTo>
                    <a:pt x="1426333" y="92662"/>
                  </a:lnTo>
                  <a:lnTo>
                    <a:pt x="1386110" y="125596"/>
                  </a:lnTo>
                  <a:lnTo>
                    <a:pt x="1349709" y="161631"/>
                  </a:lnTo>
                  <a:lnTo>
                    <a:pt x="1317637" y="200329"/>
                  </a:lnTo>
                  <a:lnTo>
                    <a:pt x="1255115" y="135661"/>
                  </a:lnTo>
                  <a:lnTo>
                    <a:pt x="1210297" y="153720"/>
                  </a:lnTo>
                  <a:lnTo>
                    <a:pt x="1160686" y="176014"/>
                  </a:lnTo>
                  <a:lnTo>
                    <a:pt x="1114606" y="201436"/>
                  </a:lnTo>
                  <a:lnTo>
                    <a:pt x="1072187" y="229822"/>
                  </a:lnTo>
                  <a:lnTo>
                    <a:pt x="1033560" y="261008"/>
                  </a:lnTo>
                  <a:lnTo>
                    <a:pt x="998853" y="294831"/>
                  </a:lnTo>
                  <a:lnTo>
                    <a:pt x="968197" y="331127"/>
                  </a:lnTo>
                  <a:lnTo>
                    <a:pt x="954310" y="322023"/>
                  </a:lnTo>
                  <a:lnTo>
                    <a:pt x="905014" y="302196"/>
                  </a:lnTo>
                  <a:lnTo>
                    <a:pt x="856073" y="298382"/>
                  </a:lnTo>
                  <a:lnTo>
                    <a:pt x="810180" y="305706"/>
                  </a:lnTo>
                  <a:lnTo>
                    <a:pt x="766683" y="322000"/>
                  </a:lnTo>
                  <a:lnTo>
                    <a:pt x="726617" y="345440"/>
                  </a:lnTo>
                  <a:lnTo>
                    <a:pt x="701204" y="296906"/>
                  </a:lnTo>
                  <a:lnTo>
                    <a:pt x="665860" y="258300"/>
                  </a:lnTo>
                  <a:lnTo>
                    <a:pt x="623444" y="229542"/>
                  </a:lnTo>
                  <a:lnTo>
                    <a:pt x="576818" y="210553"/>
                  </a:lnTo>
                  <a:lnTo>
                    <a:pt x="528840" y="201253"/>
                  </a:lnTo>
                  <a:lnTo>
                    <a:pt x="482371" y="201561"/>
                  </a:lnTo>
                  <a:lnTo>
                    <a:pt x="440274" y="207854"/>
                  </a:lnTo>
                  <a:lnTo>
                    <a:pt x="393854" y="217553"/>
                  </a:lnTo>
                  <a:lnTo>
                    <a:pt x="344093" y="230378"/>
                  </a:lnTo>
                  <a:lnTo>
                    <a:pt x="292000" y="246047"/>
                  </a:lnTo>
                  <a:lnTo>
                    <a:pt x="238582" y="264280"/>
                  </a:lnTo>
                  <a:lnTo>
                    <a:pt x="184848" y="284797"/>
                  </a:lnTo>
                  <a:lnTo>
                    <a:pt x="29489" y="664718"/>
                  </a:lnTo>
                  <a:lnTo>
                    <a:pt x="82194" y="648601"/>
                  </a:lnTo>
                  <a:lnTo>
                    <a:pt x="0" y="894295"/>
                  </a:lnTo>
                  <a:lnTo>
                    <a:pt x="192049" y="1104074"/>
                  </a:lnTo>
                  <a:lnTo>
                    <a:pt x="228422" y="1099908"/>
                  </a:lnTo>
                  <a:lnTo>
                    <a:pt x="287597" y="1091281"/>
                  </a:lnTo>
                  <a:lnTo>
                    <a:pt x="343541" y="1079391"/>
                  </a:lnTo>
                  <a:lnTo>
                    <a:pt x="396093" y="1064338"/>
                  </a:lnTo>
                  <a:lnTo>
                    <a:pt x="445092" y="1046222"/>
                  </a:lnTo>
                  <a:lnTo>
                    <a:pt x="490379" y="1025143"/>
                  </a:lnTo>
                  <a:lnTo>
                    <a:pt x="531794" y="1001203"/>
                  </a:lnTo>
                  <a:lnTo>
                    <a:pt x="569177" y="974500"/>
                  </a:lnTo>
                  <a:lnTo>
                    <a:pt x="602367" y="945135"/>
                  </a:lnTo>
                  <a:lnTo>
                    <a:pt x="631205" y="913209"/>
                  </a:lnTo>
                  <a:lnTo>
                    <a:pt x="655530" y="878822"/>
                  </a:lnTo>
                  <a:lnTo>
                    <a:pt x="675182" y="842073"/>
                  </a:lnTo>
                  <a:lnTo>
                    <a:pt x="689669" y="847023"/>
                  </a:lnTo>
                  <a:lnTo>
                    <a:pt x="704754" y="850930"/>
                  </a:lnTo>
                  <a:lnTo>
                    <a:pt x="720420" y="853748"/>
                  </a:lnTo>
                  <a:lnTo>
                    <a:pt x="739736" y="855649"/>
                  </a:lnTo>
                  <a:lnTo>
                    <a:pt x="742873" y="855611"/>
                  </a:lnTo>
                  <a:lnTo>
                    <a:pt x="788854" y="850473"/>
                  </a:lnTo>
                  <a:lnTo>
                    <a:pt x="832476" y="837646"/>
                  </a:lnTo>
                  <a:lnTo>
                    <a:pt x="873309" y="818268"/>
                  </a:lnTo>
                  <a:lnTo>
                    <a:pt x="910920" y="793477"/>
                  </a:lnTo>
                  <a:lnTo>
                    <a:pt x="944877" y="764410"/>
                  </a:lnTo>
                  <a:lnTo>
                    <a:pt x="974750" y="732205"/>
                  </a:lnTo>
                  <a:lnTo>
                    <a:pt x="977772" y="733323"/>
                  </a:lnTo>
                  <a:lnTo>
                    <a:pt x="911301" y="938428"/>
                  </a:lnTo>
                  <a:lnTo>
                    <a:pt x="1226629" y="824369"/>
                  </a:lnTo>
                  <a:lnTo>
                    <a:pt x="1301330" y="597979"/>
                  </a:lnTo>
                  <a:lnTo>
                    <a:pt x="1318145" y="606934"/>
                  </a:lnTo>
                  <a:lnTo>
                    <a:pt x="1336009" y="613714"/>
                  </a:lnTo>
                  <a:lnTo>
                    <a:pt x="1354742" y="618228"/>
                  </a:lnTo>
                  <a:lnTo>
                    <a:pt x="1374165" y="620382"/>
                  </a:lnTo>
                  <a:lnTo>
                    <a:pt x="1411005" y="617198"/>
                  </a:lnTo>
                  <a:lnTo>
                    <a:pt x="1444226" y="605907"/>
                  </a:lnTo>
                  <a:lnTo>
                    <a:pt x="1473268" y="589381"/>
                  </a:lnTo>
                  <a:lnTo>
                    <a:pt x="1497571" y="570496"/>
                  </a:lnTo>
                  <a:lnTo>
                    <a:pt x="1505499" y="571597"/>
                  </a:lnTo>
                  <a:lnTo>
                    <a:pt x="1513647" y="572292"/>
                  </a:lnTo>
                  <a:lnTo>
                    <a:pt x="1522051" y="572498"/>
                  </a:lnTo>
                  <a:lnTo>
                    <a:pt x="1534121" y="571779"/>
                  </a:lnTo>
                  <a:lnTo>
                    <a:pt x="1580903" y="559201"/>
                  </a:lnTo>
                  <a:lnTo>
                    <a:pt x="1624431" y="533750"/>
                  </a:lnTo>
                  <a:lnTo>
                    <a:pt x="1664559" y="495539"/>
                  </a:lnTo>
                  <a:lnTo>
                    <a:pt x="1701139" y="444677"/>
                  </a:lnTo>
                  <a:lnTo>
                    <a:pt x="1727390" y="401434"/>
                  </a:lnTo>
                  <a:lnTo>
                    <a:pt x="1687677" y="352894"/>
                  </a:lnTo>
                  <a:lnTo>
                    <a:pt x="1755013" y="154457"/>
                  </a:lnTo>
                  <a:lnTo>
                    <a:pt x="1609648" y="0"/>
                  </a:lnTo>
                  <a:close/>
                </a:path>
              </a:pathLst>
            </a:custGeom>
            <a:solidFill>
              <a:srgbClr val="00471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bject 14">
              <a:extLst>
                <a:ext uri="{FF2B5EF4-FFF2-40B4-BE49-F238E27FC236}">
                  <a16:creationId xmlns:a16="http://schemas.microsoft.com/office/drawing/2014/main" id="{718741DF-F641-610A-12F4-F8C163FC342B}"/>
                </a:ext>
              </a:extLst>
            </p:cNvPr>
            <p:cNvSpPr/>
            <p:nvPr/>
          </p:nvSpPr>
          <p:spPr>
            <a:xfrm>
              <a:off x="-2085041" y="774125"/>
              <a:ext cx="1684655" cy="1035685"/>
            </a:xfrm>
            <a:custGeom>
              <a:avLst/>
              <a:gdLst/>
              <a:ahLst/>
              <a:cxnLst/>
              <a:rect l="l" t="t" r="r" b="b"/>
              <a:pathLst>
                <a:path w="1684654" h="1035685">
                  <a:moveTo>
                    <a:pt x="1565998" y="0"/>
                  </a:moveTo>
                  <a:lnTo>
                    <a:pt x="1495939" y="28753"/>
                  </a:lnTo>
                  <a:lnTo>
                    <a:pt x="1453343" y="51882"/>
                  </a:lnTo>
                  <a:lnTo>
                    <a:pt x="1413249" y="78546"/>
                  </a:lnTo>
                  <a:lnTo>
                    <a:pt x="1376094" y="108371"/>
                  </a:lnTo>
                  <a:lnTo>
                    <a:pt x="1342315" y="140980"/>
                  </a:lnTo>
                  <a:lnTo>
                    <a:pt x="1312350" y="175995"/>
                  </a:lnTo>
                  <a:lnTo>
                    <a:pt x="1286636" y="213042"/>
                  </a:lnTo>
                  <a:lnTo>
                    <a:pt x="1212113" y="135940"/>
                  </a:lnTo>
                  <a:lnTo>
                    <a:pt x="1133911" y="170203"/>
                  </a:lnTo>
                  <a:lnTo>
                    <a:pt x="1085394" y="197951"/>
                  </a:lnTo>
                  <a:lnTo>
                    <a:pt x="1041374" y="229185"/>
                  </a:lnTo>
                  <a:lnTo>
                    <a:pt x="1002036" y="263685"/>
                  </a:lnTo>
                  <a:lnTo>
                    <a:pt x="967566" y="301228"/>
                  </a:lnTo>
                  <a:lnTo>
                    <a:pt x="938148" y="341591"/>
                  </a:lnTo>
                  <a:lnTo>
                    <a:pt x="923354" y="326639"/>
                  </a:lnTo>
                  <a:lnTo>
                    <a:pt x="885887" y="303687"/>
                  </a:lnTo>
                  <a:lnTo>
                    <a:pt x="809154" y="294095"/>
                  </a:lnTo>
                  <a:lnTo>
                    <a:pt x="758456" y="307449"/>
                  </a:lnTo>
                  <a:lnTo>
                    <a:pt x="711931" y="332502"/>
                  </a:lnTo>
                  <a:lnTo>
                    <a:pt x="671601" y="365759"/>
                  </a:lnTo>
                  <a:lnTo>
                    <a:pt x="670382" y="354467"/>
                  </a:lnTo>
                  <a:lnTo>
                    <a:pt x="641305" y="279747"/>
                  </a:lnTo>
                  <a:lnTo>
                    <a:pt x="611027" y="246608"/>
                  </a:lnTo>
                  <a:lnTo>
                    <a:pt x="574308" y="221449"/>
                  </a:lnTo>
                  <a:lnTo>
                    <a:pt x="533670" y="204491"/>
                  </a:lnTo>
                  <a:lnTo>
                    <a:pt x="491634" y="195952"/>
                  </a:lnTo>
                  <a:lnTo>
                    <a:pt x="450722" y="196049"/>
                  </a:lnTo>
                  <a:lnTo>
                    <a:pt x="403592" y="203357"/>
                  </a:lnTo>
                  <a:lnTo>
                    <a:pt x="353567" y="214415"/>
                  </a:lnTo>
                  <a:lnTo>
                    <a:pt x="302485" y="228276"/>
                  </a:lnTo>
                  <a:lnTo>
                    <a:pt x="252179" y="243995"/>
                  </a:lnTo>
                  <a:lnTo>
                    <a:pt x="204485" y="260628"/>
                  </a:lnTo>
                  <a:lnTo>
                    <a:pt x="161239" y="277228"/>
                  </a:lnTo>
                  <a:lnTo>
                    <a:pt x="43268" y="580948"/>
                  </a:lnTo>
                  <a:lnTo>
                    <a:pt x="95415" y="565010"/>
                  </a:lnTo>
                  <a:lnTo>
                    <a:pt x="0" y="850468"/>
                  </a:lnTo>
                  <a:lnTo>
                    <a:pt x="169024" y="1035075"/>
                  </a:lnTo>
                  <a:lnTo>
                    <a:pt x="189674" y="1032763"/>
                  </a:lnTo>
                  <a:lnTo>
                    <a:pt x="249285" y="1023998"/>
                  </a:lnTo>
                  <a:lnTo>
                    <a:pt x="305375" y="1011838"/>
                  </a:lnTo>
                  <a:lnTo>
                    <a:pt x="357763" y="996395"/>
                  </a:lnTo>
                  <a:lnTo>
                    <a:pt x="406266" y="977779"/>
                  </a:lnTo>
                  <a:lnTo>
                    <a:pt x="450701" y="956103"/>
                  </a:lnTo>
                  <a:lnTo>
                    <a:pt x="490886" y="931478"/>
                  </a:lnTo>
                  <a:lnTo>
                    <a:pt x="526639" y="904015"/>
                  </a:lnTo>
                  <a:lnTo>
                    <a:pt x="557777" y="873825"/>
                  </a:lnTo>
                  <a:lnTo>
                    <a:pt x="584118" y="841019"/>
                  </a:lnTo>
                  <a:lnTo>
                    <a:pt x="605479" y="805709"/>
                  </a:lnTo>
                  <a:lnTo>
                    <a:pt x="622249" y="766432"/>
                  </a:lnTo>
                  <a:lnTo>
                    <a:pt x="623176" y="762901"/>
                  </a:lnTo>
                  <a:lnTo>
                    <a:pt x="640914" y="772646"/>
                  </a:lnTo>
                  <a:lnTo>
                    <a:pt x="660285" y="780160"/>
                  </a:lnTo>
                  <a:lnTo>
                    <a:pt x="681190" y="785350"/>
                  </a:lnTo>
                  <a:lnTo>
                    <a:pt x="705319" y="788263"/>
                  </a:lnTo>
                  <a:lnTo>
                    <a:pt x="707059" y="788212"/>
                  </a:lnTo>
                  <a:lnTo>
                    <a:pt x="761006" y="780352"/>
                  </a:lnTo>
                  <a:lnTo>
                    <a:pt x="811402" y="760631"/>
                  </a:lnTo>
                  <a:lnTo>
                    <a:pt x="857186" y="731660"/>
                  </a:lnTo>
                  <a:lnTo>
                    <a:pt x="897296" y="696050"/>
                  </a:lnTo>
                  <a:lnTo>
                    <a:pt x="930668" y="656412"/>
                  </a:lnTo>
                  <a:lnTo>
                    <a:pt x="937996" y="661161"/>
                  </a:lnTo>
                  <a:lnTo>
                    <a:pt x="982865" y="673404"/>
                  </a:lnTo>
                  <a:lnTo>
                    <a:pt x="925207" y="851369"/>
                  </a:lnTo>
                  <a:lnTo>
                    <a:pt x="1166660" y="763981"/>
                  </a:lnTo>
                  <a:lnTo>
                    <a:pt x="1251394" y="507301"/>
                  </a:lnTo>
                  <a:lnTo>
                    <a:pt x="1269484" y="525765"/>
                  </a:lnTo>
                  <a:lnTo>
                    <a:pt x="1290805" y="539815"/>
                  </a:lnTo>
                  <a:lnTo>
                    <a:pt x="1314684" y="549047"/>
                  </a:lnTo>
                  <a:lnTo>
                    <a:pt x="1340446" y="553059"/>
                  </a:lnTo>
                  <a:lnTo>
                    <a:pt x="1371619" y="549835"/>
                  </a:lnTo>
                  <a:lnTo>
                    <a:pt x="1401314" y="538570"/>
                  </a:lnTo>
                  <a:lnTo>
                    <a:pt x="1428672" y="521393"/>
                  </a:lnTo>
                  <a:lnTo>
                    <a:pt x="1452829" y="500430"/>
                  </a:lnTo>
                  <a:lnTo>
                    <a:pt x="1462399" y="502750"/>
                  </a:lnTo>
                  <a:lnTo>
                    <a:pt x="1472261" y="504374"/>
                  </a:lnTo>
                  <a:lnTo>
                    <a:pt x="1482459" y="505131"/>
                  </a:lnTo>
                  <a:lnTo>
                    <a:pt x="1494993" y="504659"/>
                  </a:lnTo>
                  <a:lnTo>
                    <a:pt x="1534808" y="493698"/>
                  </a:lnTo>
                  <a:lnTo>
                    <a:pt x="1572218" y="471243"/>
                  </a:lnTo>
                  <a:lnTo>
                    <a:pt x="1607100" y="437390"/>
                  </a:lnTo>
                  <a:lnTo>
                    <a:pt x="1639328" y="392239"/>
                  </a:lnTo>
                  <a:lnTo>
                    <a:pt x="1654213" y="367715"/>
                  </a:lnTo>
                  <a:lnTo>
                    <a:pt x="1617586" y="322910"/>
                  </a:lnTo>
                  <a:lnTo>
                    <a:pt x="1684375" y="125806"/>
                  </a:lnTo>
                  <a:lnTo>
                    <a:pt x="1565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bject 15">
              <a:extLst>
                <a:ext uri="{FF2B5EF4-FFF2-40B4-BE49-F238E27FC236}">
                  <a16:creationId xmlns:a16="http://schemas.microsoft.com/office/drawing/2014/main" id="{15CF8359-48B0-4B32-DED4-6942936A016C}"/>
                </a:ext>
              </a:extLst>
            </p:cNvPr>
            <p:cNvSpPr/>
            <p:nvPr/>
          </p:nvSpPr>
          <p:spPr>
            <a:xfrm>
              <a:off x="-435404" y="1222643"/>
              <a:ext cx="53340" cy="52705"/>
            </a:xfrm>
            <a:custGeom>
              <a:avLst/>
              <a:gdLst/>
              <a:ahLst/>
              <a:cxnLst/>
              <a:rect l="l" t="t" r="r" b="b"/>
              <a:pathLst>
                <a:path w="53339" h="52705">
                  <a:moveTo>
                    <a:pt x="26733" y="0"/>
                  </a:moveTo>
                  <a:lnTo>
                    <a:pt x="16432" y="1976"/>
                  </a:lnTo>
                  <a:lnTo>
                    <a:pt x="7923" y="7456"/>
                  </a:lnTo>
                  <a:lnTo>
                    <a:pt x="2135" y="15768"/>
                  </a:lnTo>
                  <a:lnTo>
                    <a:pt x="0" y="26238"/>
                  </a:lnTo>
                  <a:lnTo>
                    <a:pt x="2135" y="36800"/>
                  </a:lnTo>
                  <a:lnTo>
                    <a:pt x="7923" y="45165"/>
                  </a:lnTo>
                  <a:lnTo>
                    <a:pt x="16432" y="50671"/>
                  </a:lnTo>
                  <a:lnTo>
                    <a:pt x="26733" y="52654"/>
                  </a:lnTo>
                  <a:lnTo>
                    <a:pt x="36939" y="50671"/>
                  </a:lnTo>
                  <a:lnTo>
                    <a:pt x="40651" y="48259"/>
                  </a:lnTo>
                  <a:lnTo>
                    <a:pt x="26733" y="48259"/>
                  </a:lnTo>
                  <a:lnTo>
                    <a:pt x="18280" y="46606"/>
                  </a:lnTo>
                  <a:lnTo>
                    <a:pt x="11460" y="42016"/>
                  </a:lnTo>
                  <a:lnTo>
                    <a:pt x="6904" y="35042"/>
                  </a:lnTo>
                  <a:lnTo>
                    <a:pt x="5245" y="26238"/>
                  </a:lnTo>
                  <a:lnTo>
                    <a:pt x="6904" y="17570"/>
                  </a:lnTo>
                  <a:lnTo>
                    <a:pt x="11460" y="10636"/>
                  </a:lnTo>
                  <a:lnTo>
                    <a:pt x="18280" y="6035"/>
                  </a:lnTo>
                  <a:lnTo>
                    <a:pt x="26733" y="4368"/>
                  </a:lnTo>
                  <a:lnTo>
                    <a:pt x="40639" y="4368"/>
                  </a:lnTo>
                  <a:lnTo>
                    <a:pt x="36939" y="1976"/>
                  </a:lnTo>
                  <a:lnTo>
                    <a:pt x="26733" y="0"/>
                  </a:lnTo>
                  <a:close/>
                </a:path>
                <a:path w="53339" h="52705">
                  <a:moveTo>
                    <a:pt x="40639" y="4368"/>
                  </a:moveTo>
                  <a:lnTo>
                    <a:pt x="26733" y="4368"/>
                  </a:lnTo>
                  <a:lnTo>
                    <a:pt x="35083" y="6035"/>
                  </a:lnTo>
                  <a:lnTo>
                    <a:pt x="41851" y="10636"/>
                  </a:lnTo>
                  <a:lnTo>
                    <a:pt x="46387" y="17570"/>
                  </a:lnTo>
                  <a:lnTo>
                    <a:pt x="48044" y="26238"/>
                  </a:lnTo>
                  <a:lnTo>
                    <a:pt x="46387" y="35042"/>
                  </a:lnTo>
                  <a:lnTo>
                    <a:pt x="41851" y="42016"/>
                  </a:lnTo>
                  <a:lnTo>
                    <a:pt x="35083" y="46606"/>
                  </a:lnTo>
                  <a:lnTo>
                    <a:pt x="26733" y="48259"/>
                  </a:lnTo>
                  <a:lnTo>
                    <a:pt x="40651" y="48259"/>
                  </a:lnTo>
                  <a:lnTo>
                    <a:pt x="45413" y="45165"/>
                  </a:lnTo>
                  <a:lnTo>
                    <a:pt x="51199" y="36800"/>
                  </a:lnTo>
                  <a:lnTo>
                    <a:pt x="53339" y="26238"/>
                  </a:lnTo>
                  <a:lnTo>
                    <a:pt x="51199" y="15768"/>
                  </a:lnTo>
                  <a:lnTo>
                    <a:pt x="45413" y="7456"/>
                  </a:lnTo>
                  <a:lnTo>
                    <a:pt x="40639" y="4368"/>
                  </a:lnTo>
                  <a:close/>
                </a:path>
                <a:path w="53339" h="52705">
                  <a:moveTo>
                    <a:pt x="35280" y="11137"/>
                  </a:moveTo>
                  <a:lnTo>
                    <a:pt x="16560" y="11137"/>
                  </a:lnTo>
                  <a:lnTo>
                    <a:pt x="16560" y="41490"/>
                  </a:lnTo>
                  <a:lnTo>
                    <a:pt x="21183" y="41490"/>
                  </a:lnTo>
                  <a:lnTo>
                    <a:pt x="21183" y="28308"/>
                  </a:lnTo>
                  <a:lnTo>
                    <a:pt x="31093" y="28308"/>
                  </a:lnTo>
                  <a:lnTo>
                    <a:pt x="30962" y="28105"/>
                  </a:lnTo>
                  <a:lnTo>
                    <a:pt x="35458" y="27584"/>
                  </a:lnTo>
                  <a:lnTo>
                    <a:pt x="38823" y="25196"/>
                  </a:lnTo>
                  <a:lnTo>
                    <a:pt x="38823" y="24434"/>
                  </a:lnTo>
                  <a:lnTo>
                    <a:pt x="21183" y="24434"/>
                  </a:lnTo>
                  <a:lnTo>
                    <a:pt x="21183" y="15011"/>
                  </a:lnTo>
                  <a:lnTo>
                    <a:pt x="38823" y="15011"/>
                  </a:lnTo>
                  <a:lnTo>
                    <a:pt x="38823" y="13792"/>
                  </a:lnTo>
                  <a:lnTo>
                    <a:pt x="35280" y="11137"/>
                  </a:lnTo>
                  <a:close/>
                </a:path>
                <a:path w="53339" h="52705">
                  <a:moveTo>
                    <a:pt x="31093" y="28308"/>
                  </a:moveTo>
                  <a:lnTo>
                    <a:pt x="26428" y="28308"/>
                  </a:lnTo>
                  <a:lnTo>
                    <a:pt x="34442" y="41490"/>
                  </a:lnTo>
                  <a:lnTo>
                    <a:pt x="39585" y="41490"/>
                  </a:lnTo>
                  <a:lnTo>
                    <a:pt x="31093" y="28308"/>
                  </a:lnTo>
                  <a:close/>
                </a:path>
                <a:path w="53339" h="52705">
                  <a:moveTo>
                    <a:pt x="38823" y="15011"/>
                  </a:moveTo>
                  <a:lnTo>
                    <a:pt x="30645" y="15011"/>
                  </a:lnTo>
                  <a:lnTo>
                    <a:pt x="34048" y="15722"/>
                  </a:lnTo>
                  <a:lnTo>
                    <a:pt x="34048" y="24142"/>
                  </a:lnTo>
                  <a:lnTo>
                    <a:pt x="30543" y="24434"/>
                  </a:lnTo>
                  <a:lnTo>
                    <a:pt x="38823" y="24434"/>
                  </a:lnTo>
                  <a:lnTo>
                    <a:pt x="38823" y="15011"/>
                  </a:lnTo>
                  <a:close/>
                </a:path>
              </a:pathLst>
            </a:custGeom>
            <a:solidFill>
              <a:srgbClr val="00471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1" name="object 16">
              <a:extLst>
                <a:ext uri="{FF2B5EF4-FFF2-40B4-BE49-F238E27FC236}">
                  <a16:creationId xmlns:a16="http://schemas.microsoft.com/office/drawing/2014/main" id="{6E4A1CF5-E33D-F35B-E2E5-C5DD13045BF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165606" y="826254"/>
              <a:ext cx="713143" cy="726287"/>
            </a:xfrm>
            <a:prstGeom prst="rect">
              <a:avLst/>
            </a:prstGeom>
          </p:spPr>
        </p:pic>
        <p:pic>
          <p:nvPicPr>
            <p:cNvPr id="52" name="object 17">
              <a:extLst>
                <a:ext uri="{FF2B5EF4-FFF2-40B4-BE49-F238E27FC236}">
                  <a16:creationId xmlns:a16="http://schemas.microsoft.com/office/drawing/2014/main" id="{1B09E924-0D1F-F9A6-2FF6-25D75E238EA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2033842" y="1013540"/>
              <a:ext cx="867226" cy="74910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16560" y="4712940"/>
            <a:ext cx="3971994" cy="2743490"/>
          </a:xfrm>
          <a:prstGeom prst="rect">
            <a:avLst/>
          </a:prstGeom>
        </p:spPr>
      </p:pic>
      <p:sp>
        <p:nvSpPr>
          <p:cNvPr id="5" name="object 14"/>
          <p:cNvSpPr txBox="1"/>
          <p:nvPr/>
        </p:nvSpPr>
        <p:spPr>
          <a:xfrm>
            <a:off x="428828" y="4866740"/>
            <a:ext cx="3179445" cy="2342308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800" spc="70" dirty="0">
                <a:solidFill>
                  <a:srgbClr val="004712"/>
                </a:solidFill>
                <a:latin typeface="Arial"/>
                <a:cs typeface="Arial"/>
              </a:rPr>
              <a:t>Natural</a:t>
            </a:r>
            <a:r>
              <a:rPr sz="1800" spc="10" dirty="0">
                <a:solidFill>
                  <a:srgbClr val="004712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004712"/>
                </a:solidFill>
                <a:latin typeface="Arial"/>
                <a:cs typeface="Arial"/>
              </a:rPr>
              <a:t>Cream</a:t>
            </a:r>
            <a:r>
              <a:rPr sz="1800" spc="15" dirty="0">
                <a:solidFill>
                  <a:srgbClr val="00471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4712"/>
                </a:solidFill>
                <a:latin typeface="Arial"/>
                <a:cs typeface="Arial"/>
              </a:rPr>
              <a:t>Cheese</a:t>
            </a:r>
            <a:endParaRPr sz="1800" dirty="0">
              <a:latin typeface="Arial"/>
              <a:cs typeface="Arial"/>
            </a:endParaRPr>
          </a:p>
          <a:p>
            <a:pPr marL="12700" marR="17145">
              <a:lnSpc>
                <a:spcPct val="113700"/>
              </a:lnSpc>
              <a:spcBef>
                <a:spcPts val="285"/>
              </a:spcBef>
            </a:pP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Bega</a:t>
            </a:r>
            <a:r>
              <a:rPr sz="11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cream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cheese</a:t>
            </a:r>
            <a:r>
              <a:rPr sz="11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is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available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in</a:t>
            </a:r>
            <a:r>
              <a:rPr sz="11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a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creamy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full</a:t>
            </a:r>
            <a:r>
              <a:rPr sz="11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fat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variant,</a:t>
            </a:r>
            <a:r>
              <a:rPr sz="11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and</a:t>
            </a:r>
            <a:r>
              <a:rPr sz="11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made</a:t>
            </a:r>
            <a:r>
              <a:rPr sz="11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from</a:t>
            </a:r>
            <a:r>
              <a:rPr sz="11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high</a:t>
            </a:r>
            <a:r>
              <a:rPr sz="11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quality</a:t>
            </a:r>
            <a:r>
              <a:rPr sz="11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ingredients</a:t>
            </a:r>
            <a:r>
              <a:rPr sz="11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with 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exceptional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functional</a:t>
            </a:r>
            <a:r>
              <a:rPr sz="1100" spc="-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performance.</a:t>
            </a:r>
            <a:r>
              <a:rPr sz="1100" spc="-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Our</a:t>
            </a:r>
            <a:r>
              <a:rPr sz="1100" spc="-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formulation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has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a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clean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and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fresh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taste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(no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strong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cheesy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notes)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that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is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perfect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to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carry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milder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flavours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in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 baking</a:t>
            </a:r>
            <a:endParaRPr sz="1100" dirty="0">
              <a:latin typeface="Helvetica Neue Light"/>
              <a:cs typeface="Helvetica Neue Light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and</a:t>
            </a:r>
            <a:r>
              <a:rPr sz="11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cooking.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Halal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certified.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Suitable</a:t>
            </a:r>
            <a:r>
              <a:rPr sz="11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dirty="0">
                <a:solidFill>
                  <a:srgbClr val="4D4D4F"/>
                </a:solidFill>
                <a:latin typeface="Helvetica Neue Light"/>
                <a:cs typeface="Helvetica Neue Light"/>
              </a:rPr>
              <a:t>for</a:t>
            </a:r>
            <a:r>
              <a:rPr sz="11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1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vegetarians.</a:t>
            </a:r>
            <a:endParaRPr sz="1100" dirty="0">
              <a:latin typeface="Helvetica Neue Light"/>
              <a:cs typeface="Helvetica Neue Light"/>
            </a:endParaRPr>
          </a:p>
          <a:p>
            <a:pPr marL="12700">
              <a:spcBef>
                <a:spcPts val="140"/>
              </a:spcBef>
            </a:pPr>
            <a:endParaRPr lang="en-AU" sz="900" b="1" dirty="0">
              <a:solidFill>
                <a:srgbClr val="4D4D4F"/>
              </a:solidFill>
              <a:latin typeface="Helvetica Neue"/>
            </a:endParaRPr>
          </a:p>
          <a:p>
            <a:pPr marL="12700">
              <a:spcBef>
                <a:spcPts val="140"/>
              </a:spcBef>
            </a:pPr>
            <a:r>
              <a:rPr sz="900" b="1" dirty="0">
                <a:solidFill>
                  <a:srgbClr val="4D4D4F"/>
                </a:solidFill>
                <a:latin typeface="Helvetica Neue"/>
              </a:rPr>
              <a:t>Bega Cream Cheese Chube</a:t>
            </a:r>
          </a:p>
          <a:p>
            <a:pPr marL="12700">
              <a:spcBef>
                <a:spcPts val="140"/>
              </a:spcBef>
            </a:pPr>
            <a:r>
              <a:rPr sz="900" b="1" dirty="0">
                <a:solidFill>
                  <a:srgbClr val="4D4D4F"/>
                </a:solidFill>
                <a:latin typeface="Helvetica Neue"/>
              </a:rPr>
              <a:t>Shelf life: </a:t>
            </a:r>
            <a:r>
              <a:rPr sz="900" dirty="0">
                <a:solidFill>
                  <a:srgbClr val="4D4D4F"/>
                </a:solidFill>
                <a:latin typeface="Helvetica Neue Light"/>
              </a:rPr>
              <a:t>12 months </a:t>
            </a:r>
            <a:endParaRPr lang="en-AU" sz="900" dirty="0">
              <a:solidFill>
                <a:srgbClr val="4D4D4F"/>
              </a:solidFill>
              <a:latin typeface="Helvetica Neue Light"/>
            </a:endParaRPr>
          </a:p>
          <a:p>
            <a:pPr marL="12700">
              <a:spcBef>
                <a:spcPts val="140"/>
              </a:spcBef>
            </a:pPr>
            <a:r>
              <a:rPr sz="900" b="1" dirty="0">
                <a:solidFill>
                  <a:srgbClr val="4D4D4F"/>
                </a:solidFill>
                <a:latin typeface="Helvetica Neue"/>
              </a:rPr>
              <a:t>Storage: </a:t>
            </a:r>
            <a:r>
              <a:rPr sz="900" dirty="0">
                <a:solidFill>
                  <a:srgbClr val="4D4D4F"/>
                </a:solidFill>
                <a:latin typeface="Helvetica Neue Light"/>
              </a:rPr>
              <a:t>2–4°C </a:t>
            </a:r>
            <a:endParaRPr lang="en-AU" sz="900" dirty="0">
              <a:solidFill>
                <a:srgbClr val="4D4D4F"/>
              </a:solidFill>
              <a:latin typeface="Helvetica Neue Light"/>
            </a:endParaRPr>
          </a:p>
          <a:p>
            <a:pPr marL="12700">
              <a:spcBef>
                <a:spcPts val="140"/>
              </a:spcBef>
            </a:pPr>
            <a:r>
              <a:rPr sz="900" b="1" dirty="0">
                <a:solidFill>
                  <a:srgbClr val="4D4D4F"/>
                </a:solidFill>
                <a:latin typeface="Helvetica Neue"/>
              </a:rPr>
              <a:t>Packaging: </a:t>
            </a:r>
            <a:r>
              <a:rPr sz="900" dirty="0">
                <a:solidFill>
                  <a:srgbClr val="4D4D4F"/>
                </a:solidFill>
                <a:latin typeface="Helvetica Neue Light"/>
              </a:rPr>
              <a:t>24 x 250g</a:t>
            </a:r>
            <a:r>
              <a:rPr lang="en-AU" sz="900" dirty="0">
                <a:solidFill>
                  <a:srgbClr val="4D4D4F"/>
                </a:solidFill>
                <a:latin typeface="Helvetica Neue Light"/>
              </a:rPr>
              <a:t>, 12 x 500g</a:t>
            </a:r>
            <a:endParaRPr sz="900" dirty="0">
              <a:solidFill>
                <a:srgbClr val="4D4D4F"/>
              </a:solidFill>
              <a:latin typeface="Helvetica Neue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1839" y="7456430"/>
            <a:ext cx="6577207" cy="317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900" b="1" dirty="0">
                <a:solidFill>
                  <a:srgbClr val="4D4D4F"/>
                </a:solidFill>
                <a:latin typeface="Helvetica Neue"/>
                <a:cs typeface="Helvetica Neue"/>
              </a:rPr>
              <a:t>Bega</a:t>
            </a:r>
            <a:r>
              <a:rPr sz="900" b="1" spc="35" dirty="0">
                <a:solidFill>
                  <a:srgbClr val="4D4D4F"/>
                </a:solidFill>
                <a:latin typeface="Helvetica Neue"/>
                <a:cs typeface="Helvetica Neue"/>
              </a:rPr>
              <a:t> </a:t>
            </a:r>
            <a:r>
              <a:rPr sz="900" b="1" dirty="0">
                <a:solidFill>
                  <a:srgbClr val="4D4D4F"/>
                </a:solidFill>
                <a:latin typeface="Helvetica Neue"/>
                <a:cs typeface="Helvetica Neue"/>
              </a:rPr>
              <a:t>Cream</a:t>
            </a:r>
            <a:r>
              <a:rPr sz="900" b="1" spc="40" dirty="0">
                <a:solidFill>
                  <a:srgbClr val="4D4D4F"/>
                </a:solidFill>
                <a:latin typeface="Helvetica Neue"/>
                <a:cs typeface="Helvetica Neue"/>
              </a:rPr>
              <a:t> </a:t>
            </a:r>
            <a:r>
              <a:rPr sz="900" b="1" dirty="0">
                <a:solidFill>
                  <a:srgbClr val="4D4D4F"/>
                </a:solidFill>
                <a:latin typeface="Helvetica Neue"/>
                <a:cs typeface="Helvetica Neue"/>
              </a:rPr>
              <a:t>Cheese</a:t>
            </a:r>
            <a:r>
              <a:rPr sz="900" b="1" spc="35" dirty="0">
                <a:solidFill>
                  <a:srgbClr val="4D4D4F"/>
                </a:solidFill>
                <a:latin typeface="Helvetica Neue"/>
                <a:cs typeface="Helvetica Neue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“chubes”</a:t>
            </a:r>
            <a:r>
              <a:rPr sz="900" spc="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provides</a:t>
            </a:r>
            <a:r>
              <a:rPr sz="900" spc="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consumers</a:t>
            </a:r>
            <a:r>
              <a:rPr sz="900" spc="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with</a:t>
            </a:r>
            <a:r>
              <a:rPr sz="900" spc="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spc="-25" dirty="0">
                <a:solidFill>
                  <a:srgbClr val="4D4D4F"/>
                </a:solidFill>
                <a:latin typeface="Helvetica Neue Light"/>
                <a:cs typeface="Helvetica Neue Light"/>
              </a:rPr>
              <a:t>an</a:t>
            </a:r>
            <a:r>
              <a:rPr sz="900" spc="50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easy</a:t>
            </a:r>
            <a:r>
              <a:rPr sz="900" spc="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to</a:t>
            </a:r>
            <a:r>
              <a:rPr sz="900" spc="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use,</a:t>
            </a:r>
            <a:r>
              <a:rPr sz="900" spc="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portioned</a:t>
            </a:r>
            <a:r>
              <a:rPr sz="900" spc="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pack</a:t>
            </a:r>
            <a:r>
              <a:rPr sz="900" spc="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that</a:t>
            </a:r>
            <a:r>
              <a:rPr sz="900" spc="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is</a:t>
            </a:r>
            <a:r>
              <a:rPr sz="900" spc="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ideal</a:t>
            </a:r>
            <a:r>
              <a:rPr sz="900" spc="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for</a:t>
            </a:r>
            <a:r>
              <a:rPr sz="900" spc="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a</a:t>
            </a:r>
            <a:r>
              <a:rPr sz="900" spc="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variety</a:t>
            </a:r>
            <a:r>
              <a:rPr sz="900" spc="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of</a:t>
            </a:r>
            <a:r>
              <a:rPr sz="900" spc="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hot</a:t>
            </a:r>
            <a:r>
              <a:rPr sz="900" spc="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or</a:t>
            </a:r>
            <a:r>
              <a:rPr sz="900" spc="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spc="-20" dirty="0">
                <a:solidFill>
                  <a:srgbClr val="4D4D4F"/>
                </a:solidFill>
                <a:latin typeface="Helvetica Neue Light"/>
                <a:cs typeface="Helvetica Neue Light"/>
              </a:rPr>
              <a:t>cold,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sweet</a:t>
            </a:r>
            <a:r>
              <a:rPr sz="900" spc="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or</a:t>
            </a:r>
            <a:r>
              <a:rPr sz="900" spc="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savoury</a:t>
            </a:r>
            <a:r>
              <a:rPr sz="900" spc="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applications</a:t>
            </a:r>
            <a:r>
              <a:rPr sz="900" spc="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such</a:t>
            </a:r>
            <a:r>
              <a:rPr sz="900" spc="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as</a:t>
            </a:r>
            <a:r>
              <a:rPr sz="900" spc="3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cheesecakes,</a:t>
            </a:r>
            <a:r>
              <a:rPr sz="900" spc="4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desserts,</a:t>
            </a:r>
            <a:r>
              <a:rPr sz="900" spc="50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dips,</a:t>
            </a:r>
            <a:r>
              <a:rPr sz="900" spc="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toppings</a:t>
            </a:r>
            <a:r>
              <a:rPr sz="900" spc="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dirty="0">
                <a:solidFill>
                  <a:srgbClr val="4D4D4F"/>
                </a:solidFill>
                <a:latin typeface="Helvetica Neue Light"/>
                <a:cs typeface="Helvetica Neue Light"/>
              </a:rPr>
              <a:t>and</a:t>
            </a:r>
            <a:r>
              <a:rPr sz="900" spc="1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9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sauces.</a:t>
            </a:r>
            <a:endParaRPr sz="900" dirty="0">
              <a:latin typeface="Helvetica Neue Light"/>
              <a:cs typeface="Helvetica Neue Light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D900DDE4-DCCF-B7C7-CD4D-03DBAA37825A}"/>
              </a:ext>
            </a:extLst>
          </p:cNvPr>
          <p:cNvSpPr txBox="1"/>
          <p:nvPr/>
        </p:nvSpPr>
        <p:spPr>
          <a:xfrm>
            <a:off x="577560" y="9842500"/>
            <a:ext cx="6145530" cy="761747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0"/>
              </a:spcBef>
            </a:pPr>
            <a:r>
              <a:rPr sz="1400" b="1" spc="105" dirty="0">
                <a:solidFill>
                  <a:srgbClr val="004712"/>
                </a:solidFill>
                <a:latin typeface="Helvetica Neue Light"/>
                <a:cs typeface="Arial"/>
              </a:rPr>
              <a:t>Contact</a:t>
            </a:r>
            <a:r>
              <a:rPr sz="1400" b="1" spc="15" dirty="0">
                <a:solidFill>
                  <a:srgbClr val="004712"/>
                </a:solidFill>
                <a:latin typeface="Helvetica Neue Light"/>
                <a:cs typeface="Arial"/>
              </a:rPr>
              <a:t> </a:t>
            </a:r>
            <a:r>
              <a:rPr sz="1400" b="1" spc="40" dirty="0">
                <a:solidFill>
                  <a:srgbClr val="004712"/>
                </a:solidFill>
                <a:latin typeface="Helvetica Neue Light"/>
                <a:cs typeface="Arial"/>
              </a:rPr>
              <a:t>Details</a:t>
            </a:r>
            <a:endParaRPr sz="1400" b="1" dirty="0">
              <a:latin typeface="Helvetica Neue Light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1000" b="1" dirty="0">
                <a:solidFill>
                  <a:srgbClr val="004712"/>
                </a:solidFill>
                <a:latin typeface="Helvetica Neue"/>
                <a:cs typeface="Helvetica Neue"/>
              </a:rPr>
              <a:t>Bega</a:t>
            </a:r>
            <a:r>
              <a:rPr sz="1000" b="1" spc="-30" dirty="0">
                <a:solidFill>
                  <a:srgbClr val="004712"/>
                </a:solidFill>
                <a:latin typeface="Helvetica Neue"/>
                <a:cs typeface="Helvetica Neue"/>
              </a:rPr>
              <a:t> </a:t>
            </a:r>
            <a:r>
              <a:rPr sz="1000" b="1" dirty="0">
                <a:solidFill>
                  <a:srgbClr val="004712"/>
                </a:solidFill>
                <a:latin typeface="Helvetica Neue"/>
                <a:cs typeface="Helvetica Neue"/>
              </a:rPr>
              <a:t>Foods</a:t>
            </a:r>
            <a:r>
              <a:rPr sz="1000" b="1" spc="-15" dirty="0">
                <a:solidFill>
                  <a:srgbClr val="004712"/>
                </a:solidFill>
                <a:latin typeface="Helvetica Neue"/>
                <a:cs typeface="Helvetica Neue"/>
              </a:rPr>
              <a:t> </a:t>
            </a:r>
            <a:r>
              <a:rPr sz="1000" b="1" dirty="0">
                <a:solidFill>
                  <a:srgbClr val="004712"/>
                </a:solidFill>
                <a:latin typeface="Helvetica Neue"/>
                <a:cs typeface="Helvetica Neue"/>
              </a:rPr>
              <a:t>International</a:t>
            </a:r>
            <a:r>
              <a:rPr sz="1000" b="1" spc="-15" dirty="0">
                <a:solidFill>
                  <a:srgbClr val="004712"/>
                </a:solidFill>
                <a:latin typeface="Helvetica Neue"/>
                <a:cs typeface="Helvetica Neue"/>
              </a:rPr>
              <a:t> </a:t>
            </a:r>
            <a:endParaRPr lang="en-AU" sz="1000" b="1" spc="-15" dirty="0">
              <a:solidFill>
                <a:srgbClr val="004712"/>
              </a:solidFill>
              <a:latin typeface="Helvetica Neue"/>
              <a:cs typeface="Helvetica Neue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1000" dirty="0">
                <a:solidFill>
                  <a:srgbClr val="4D4D4F"/>
                </a:solidFill>
                <a:latin typeface="Helvetica Neue Light"/>
                <a:cs typeface="Helvetica Neue Light"/>
              </a:rPr>
              <a:t>For</a:t>
            </a:r>
            <a:r>
              <a:rPr sz="10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lang="en-AU" sz="1000" dirty="0">
                <a:solidFill>
                  <a:srgbClr val="4D4D4F"/>
                </a:solidFill>
                <a:latin typeface="Helvetica Neue Light"/>
                <a:cs typeface="Helvetica Neue Light"/>
              </a:rPr>
              <a:t>sales</a:t>
            </a:r>
            <a:r>
              <a:rPr sz="1000" spc="-15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000" dirty="0">
                <a:solidFill>
                  <a:srgbClr val="4D4D4F"/>
                </a:solidFill>
                <a:latin typeface="Helvetica Neue Light"/>
                <a:cs typeface="Helvetica Neue Light"/>
              </a:rPr>
              <a:t>enquiries</a:t>
            </a:r>
            <a:r>
              <a:rPr lang="en-AU" sz="1000" dirty="0">
                <a:solidFill>
                  <a:srgbClr val="4D4D4F"/>
                </a:solidFill>
                <a:latin typeface="Helvetica Neue Light"/>
                <a:cs typeface="Helvetica Neue Light"/>
              </a:rPr>
              <a:t> </a:t>
            </a:r>
            <a:r>
              <a:rPr sz="10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contact:</a:t>
            </a:r>
            <a:r>
              <a:rPr lang="en-AU" sz="1000" spc="-10" dirty="0">
                <a:solidFill>
                  <a:srgbClr val="4D4D4F"/>
                </a:solidFill>
                <a:latin typeface="Helvetica Neue Light"/>
                <a:cs typeface="Helvetica Neue Light"/>
              </a:rPr>
              <a:t> toby.nelson@bega.com.au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D4D4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5078aa5-df2e-4927-a810-8d26cfe7fbff}" enabled="0" method="" siteId="{f5078aa5-df2e-4927-a810-8d26cfe7fbf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612</Words>
  <Application>Microsoft Office PowerPoint</Application>
  <PresentationFormat>Custom</PresentationFormat>
  <Paragraphs>59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Helvetica Neue</vt:lpstr>
      <vt:lpstr>Helvetica Neue Light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 Lee</dc:creator>
  <cp:lastModifiedBy>Eliza Lee</cp:lastModifiedBy>
  <cp:revision>1</cp:revision>
  <dcterms:created xsi:type="dcterms:W3CDTF">2024-04-30T06:42:24Z</dcterms:created>
  <dcterms:modified xsi:type="dcterms:W3CDTF">2024-05-23T10:38:13Z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2023-02-28T00:00:00Z</vt:filetime>
  </property>
  <property fmtid="{D5CDD505-2E9C-101B-9397-08002B2CF9AE}" pid="3" name="Creator">
    <vt:lpwstr>Adobe InDesign 16.2 (Macintosh)</vt:lpwstr>
  </property>
  <property fmtid="{D5CDD505-2E9C-101B-9397-08002B2CF9AE}" pid="4" name="LastSaved">
    <vt:filetime>2024-04-30T00:00:00Z</vt:filetime>
  </property>
  <property fmtid="{D5CDD505-2E9C-101B-9397-08002B2CF9AE}" pid="5" name="Producer">
    <vt:lpwstr>Adobe PDF Library 15.0</vt:lpwstr>
  </property>
</Properties>
</file>